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4" r:id="rId2"/>
  </p:sldMasterIdLst>
  <p:notesMasterIdLst>
    <p:notesMasterId r:id="rId39"/>
  </p:notesMasterIdLst>
  <p:sldIdLst>
    <p:sldId id="256" r:id="rId3"/>
    <p:sldId id="351" r:id="rId4"/>
    <p:sldId id="309" r:id="rId5"/>
    <p:sldId id="310" r:id="rId6"/>
    <p:sldId id="350" r:id="rId7"/>
    <p:sldId id="289" r:id="rId8"/>
    <p:sldId id="312" r:id="rId9"/>
    <p:sldId id="333" r:id="rId10"/>
    <p:sldId id="318" r:id="rId11"/>
    <p:sldId id="334" r:id="rId12"/>
    <p:sldId id="335" r:id="rId13"/>
    <p:sldId id="352" r:id="rId14"/>
    <p:sldId id="353" r:id="rId15"/>
    <p:sldId id="354" r:id="rId16"/>
    <p:sldId id="319" r:id="rId17"/>
    <p:sldId id="321" r:id="rId18"/>
    <p:sldId id="322" r:id="rId19"/>
    <p:sldId id="323" r:id="rId20"/>
    <p:sldId id="324" r:id="rId21"/>
    <p:sldId id="355" r:id="rId22"/>
    <p:sldId id="332" r:id="rId23"/>
    <p:sldId id="336" r:id="rId24"/>
    <p:sldId id="337" r:id="rId25"/>
    <p:sldId id="338" r:id="rId26"/>
    <p:sldId id="327" r:id="rId27"/>
    <p:sldId id="339" r:id="rId28"/>
    <p:sldId id="340" r:id="rId29"/>
    <p:sldId id="341" r:id="rId30"/>
    <p:sldId id="342" r:id="rId31"/>
    <p:sldId id="343" r:id="rId32"/>
    <p:sldId id="344" r:id="rId33"/>
    <p:sldId id="345" r:id="rId34"/>
    <p:sldId id="346" r:id="rId35"/>
    <p:sldId id="347" r:id="rId36"/>
    <p:sldId id="348" r:id="rId37"/>
    <p:sldId id="349"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Fira Sans Extra Condensed" panose="020B0503050000020004" pitchFamily="34" charset="0"/>
      <p:regular r:id="rId46"/>
      <p:bold r:id="rId47"/>
      <p:italic r:id="rId48"/>
      <p:boldItalic r:id="rId49"/>
    </p:embeddedFont>
    <p:embeddedFont>
      <p:font typeface="Fira Sans Extra Condensed Medium" panose="020B060402020202020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3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_rels/data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1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2" Type="http://schemas.openxmlformats.org/officeDocument/2006/relationships/hyperlink" Target="https://ubaya.id/DataPPM" TargetMode="External"/><Relationship Id="rId1" Type="http://schemas.openxmlformats.org/officeDocument/2006/relationships/hyperlink" Target="https://ubaya.id/DrivePPM"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2" Type="http://schemas.openxmlformats.org/officeDocument/2006/relationships/hyperlink" Target="https://ubaya.id/DrivePPM" TargetMode="External"/><Relationship Id="rId1" Type="http://schemas.openxmlformats.org/officeDocument/2006/relationships/hyperlink" Target="https://ubaya.id/DataPPM"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E7640-97F5-476E-9CE1-F8E6A417713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5B19FFCA-3255-4A0B-AE75-F03CAAF677C5}">
      <dgm:prSet/>
      <dgm:spPr/>
      <dgm:t>
        <a:bodyPr/>
        <a:lstStyle/>
        <a:p>
          <a:r>
            <a:rPr lang="en-US" dirty="0"/>
            <a:t>Able to describe and communicate idea, design and solution in various workspace.</a:t>
          </a:r>
        </a:p>
      </dgm:t>
    </dgm:pt>
    <dgm:pt modelId="{2916E714-2216-4787-AE48-63E540F7F187}" type="parTrans" cxnId="{15A4C6E0-1923-4DC6-9DDB-E4D7DDC3110B}">
      <dgm:prSet/>
      <dgm:spPr/>
      <dgm:t>
        <a:bodyPr/>
        <a:lstStyle/>
        <a:p>
          <a:endParaRPr lang="en-US"/>
        </a:p>
      </dgm:t>
    </dgm:pt>
    <dgm:pt modelId="{D02FAC40-FB82-43BD-AF19-5B5C84A1FCED}" type="sibTrans" cxnId="{15A4C6E0-1923-4DC6-9DDB-E4D7DDC3110B}">
      <dgm:prSet/>
      <dgm:spPr/>
      <dgm:t>
        <a:bodyPr/>
        <a:lstStyle/>
        <a:p>
          <a:endParaRPr lang="en-US"/>
        </a:p>
      </dgm:t>
    </dgm:pt>
    <dgm:pt modelId="{F5C6737C-B1D2-4165-9339-0477A9EEF3C6}">
      <dgm:prSet/>
      <dgm:spPr/>
      <dgm:t>
        <a:bodyPr/>
        <a:lstStyle/>
        <a:p>
          <a:r>
            <a:rPr lang="en-US" dirty="0"/>
            <a:t>Show integrity and professional conduct which comply with the law and ethics while maintaining nationalism spirit</a:t>
          </a:r>
        </a:p>
      </dgm:t>
    </dgm:pt>
    <dgm:pt modelId="{5492FE0F-BFA5-4F92-989C-ABFA5B3A7F19}" type="parTrans" cxnId="{F9C608C6-4215-4049-B164-C8BC6F4CC560}">
      <dgm:prSet/>
      <dgm:spPr/>
      <dgm:t>
        <a:bodyPr/>
        <a:lstStyle/>
        <a:p>
          <a:endParaRPr lang="en-US"/>
        </a:p>
      </dgm:t>
    </dgm:pt>
    <dgm:pt modelId="{A2FC3DC1-4F82-4AF0-8EB4-B7CCE8E556EE}" type="sibTrans" cxnId="{F9C608C6-4215-4049-B164-C8BC6F4CC560}">
      <dgm:prSet/>
      <dgm:spPr/>
      <dgm:t>
        <a:bodyPr/>
        <a:lstStyle/>
        <a:p>
          <a:endParaRPr lang="en-US"/>
        </a:p>
      </dgm:t>
    </dgm:pt>
    <dgm:pt modelId="{EE72AF79-606D-494F-8F51-8D635444E02A}" type="pres">
      <dgm:prSet presAssocID="{207E7640-97F5-476E-9CE1-F8E6A417713D}" presName="hierChild1" presStyleCnt="0">
        <dgm:presLayoutVars>
          <dgm:chPref val="1"/>
          <dgm:dir/>
          <dgm:animOne val="branch"/>
          <dgm:animLvl val="lvl"/>
          <dgm:resizeHandles/>
        </dgm:presLayoutVars>
      </dgm:prSet>
      <dgm:spPr/>
    </dgm:pt>
    <dgm:pt modelId="{0C378939-E73C-4168-9A81-8B9AA46EA839}" type="pres">
      <dgm:prSet presAssocID="{5B19FFCA-3255-4A0B-AE75-F03CAAF677C5}" presName="hierRoot1" presStyleCnt="0"/>
      <dgm:spPr/>
    </dgm:pt>
    <dgm:pt modelId="{16B72B71-D2D2-4DF2-A963-4D2D5A9B83FC}" type="pres">
      <dgm:prSet presAssocID="{5B19FFCA-3255-4A0B-AE75-F03CAAF677C5}" presName="composite" presStyleCnt="0"/>
      <dgm:spPr/>
    </dgm:pt>
    <dgm:pt modelId="{96C5D042-ADE3-47F4-B333-97C3761D9A79}" type="pres">
      <dgm:prSet presAssocID="{5B19FFCA-3255-4A0B-AE75-F03CAAF677C5}" presName="background" presStyleLbl="node0" presStyleIdx="0" presStyleCnt="2"/>
      <dgm:spPr/>
    </dgm:pt>
    <dgm:pt modelId="{4EB3ADF1-54A0-4E65-8BEA-56DD5FC4D9CC}" type="pres">
      <dgm:prSet presAssocID="{5B19FFCA-3255-4A0B-AE75-F03CAAF677C5}" presName="text" presStyleLbl="fgAcc0" presStyleIdx="0" presStyleCnt="2">
        <dgm:presLayoutVars>
          <dgm:chPref val="3"/>
        </dgm:presLayoutVars>
      </dgm:prSet>
      <dgm:spPr/>
    </dgm:pt>
    <dgm:pt modelId="{CB0085F5-D53C-4377-A96C-B1B80129F6AC}" type="pres">
      <dgm:prSet presAssocID="{5B19FFCA-3255-4A0B-AE75-F03CAAF677C5}" presName="hierChild2" presStyleCnt="0"/>
      <dgm:spPr/>
    </dgm:pt>
    <dgm:pt modelId="{5B342D76-4B11-4151-A9BA-18E033766D7F}" type="pres">
      <dgm:prSet presAssocID="{F5C6737C-B1D2-4165-9339-0477A9EEF3C6}" presName="hierRoot1" presStyleCnt="0"/>
      <dgm:spPr/>
    </dgm:pt>
    <dgm:pt modelId="{3065273E-248A-4B2D-9226-4EAAF19C5B2D}" type="pres">
      <dgm:prSet presAssocID="{F5C6737C-B1D2-4165-9339-0477A9EEF3C6}" presName="composite" presStyleCnt="0"/>
      <dgm:spPr/>
    </dgm:pt>
    <dgm:pt modelId="{038920F9-4BD4-4B21-8888-7C2E98E8142E}" type="pres">
      <dgm:prSet presAssocID="{F5C6737C-B1D2-4165-9339-0477A9EEF3C6}" presName="background" presStyleLbl="node0" presStyleIdx="1" presStyleCnt="2"/>
      <dgm:spPr/>
    </dgm:pt>
    <dgm:pt modelId="{B59B34A0-94B7-4D5A-B3FF-1CB137084C33}" type="pres">
      <dgm:prSet presAssocID="{F5C6737C-B1D2-4165-9339-0477A9EEF3C6}" presName="text" presStyleLbl="fgAcc0" presStyleIdx="1" presStyleCnt="2">
        <dgm:presLayoutVars>
          <dgm:chPref val="3"/>
        </dgm:presLayoutVars>
      </dgm:prSet>
      <dgm:spPr/>
    </dgm:pt>
    <dgm:pt modelId="{4D0778DC-55DD-4E74-BF1A-A7AE9F58FFCC}" type="pres">
      <dgm:prSet presAssocID="{F5C6737C-B1D2-4165-9339-0477A9EEF3C6}" presName="hierChild2" presStyleCnt="0"/>
      <dgm:spPr/>
    </dgm:pt>
  </dgm:ptLst>
  <dgm:cxnLst>
    <dgm:cxn modelId="{3D866A80-BE94-4845-9D21-257F800A0B81}" type="presOf" srcId="{207E7640-97F5-476E-9CE1-F8E6A417713D}" destId="{EE72AF79-606D-494F-8F51-8D635444E02A}" srcOrd="0" destOrd="0" presId="urn:microsoft.com/office/officeart/2005/8/layout/hierarchy1"/>
    <dgm:cxn modelId="{E7D76E8D-8C47-40ED-9C5D-A16426E77854}" type="presOf" srcId="{5B19FFCA-3255-4A0B-AE75-F03CAAF677C5}" destId="{4EB3ADF1-54A0-4E65-8BEA-56DD5FC4D9CC}" srcOrd="0" destOrd="0" presId="urn:microsoft.com/office/officeart/2005/8/layout/hierarchy1"/>
    <dgm:cxn modelId="{3F136A97-0532-4457-AA87-891990C0D461}" type="presOf" srcId="{F5C6737C-B1D2-4165-9339-0477A9EEF3C6}" destId="{B59B34A0-94B7-4D5A-B3FF-1CB137084C33}" srcOrd="0" destOrd="0" presId="urn:microsoft.com/office/officeart/2005/8/layout/hierarchy1"/>
    <dgm:cxn modelId="{F9C608C6-4215-4049-B164-C8BC6F4CC560}" srcId="{207E7640-97F5-476E-9CE1-F8E6A417713D}" destId="{F5C6737C-B1D2-4165-9339-0477A9EEF3C6}" srcOrd="1" destOrd="0" parTransId="{5492FE0F-BFA5-4F92-989C-ABFA5B3A7F19}" sibTransId="{A2FC3DC1-4F82-4AF0-8EB4-B7CCE8E556EE}"/>
    <dgm:cxn modelId="{15A4C6E0-1923-4DC6-9DDB-E4D7DDC3110B}" srcId="{207E7640-97F5-476E-9CE1-F8E6A417713D}" destId="{5B19FFCA-3255-4A0B-AE75-F03CAAF677C5}" srcOrd="0" destOrd="0" parTransId="{2916E714-2216-4787-AE48-63E540F7F187}" sibTransId="{D02FAC40-FB82-43BD-AF19-5B5C84A1FCED}"/>
    <dgm:cxn modelId="{4A349952-AC30-480C-A016-F08AD8922CC1}" type="presParOf" srcId="{EE72AF79-606D-494F-8F51-8D635444E02A}" destId="{0C378939-E73C-4168-9A81-8B9AA46EA839}" srcOrd="0" destOrd="0" presId="urn:microsoft.com/office/officeart/2005/8/layout/hierarchy1"/>
    <dgm:cxn modelId="{7B26AD85-9410-4B3F-BD72-5F9B10FBDDB2}" type="presParOf" srcId="{0C378939-E73C-4168-9A81-8B9AA46EA839}" destId="{16B72B71-D2D2-4DF2-A963-4D2D5A9B83FC}" srcOrd="0" destOrd="0" presId="urn:microsoft.com/office/officeart/2005/8/layout/hierarchy1"/>
    <dgm:cxn modelId="{D79A7959-7D91-4E97-B04A-524C5B3A7EE1}" type="presParOf" srcId="{16B72B71-D2D2-4DF2-A963-4D2D5A9B83FC}" destId="{96C5D042-ADE3-47F4-B333-97C3761D9A79}" srcOrd="0" destOrd="0" presId="urn:microsoft.com/office/officeart/2005/8/layout/hierarchy1"/>
    <dgm:cxn modelId="{E5C186C0-28A7-4D8C-A4C2-72AF7F269983}" type="presParOf" srcId="{16B72B71-D2D2-4DF2-A963-4D2D5A9B83FC}" destId="{4EB3ADF1-54A0-4E65-8BEA-56DD5FC4D9CC}" srcOrd="1" destOrd="0" presId="urn:microsoft.com/office/officeart/2005/8/layout/hierarchy1"/>
    <dgm:cxn modelId="{18EBAA7E-9943-412C-8DF3-75FC147506B5}" type="presParOf" srcId="{0C378939-E73C-4168-9A81-8B9AA46EA839}" destId="{CB0085F5-D53C-4377-A96C-B1B80129F6AC}" srcOrd="1" destOrd="0" presId="urn:microsoft.com/office/officeart/2005/8/layout/hierarchy1"/>
    <dgm:cxn modelId="{77950D7E-ADD9-4944-BEA7-98261F64447B}" type="presParOf" srcId="{EE72AF79-606D-494F-8F51-8D635444E02A}" destId="{5B342D76-4B11-4151-A9BA-18E033766D7F}" srcOrd="1" destOrd="0" presId="urn:microsoft.com/office/officeart/2005/8/layout/hierarchy1"/>
    <dgm:cxn modelId="{F996CE40-AAF3-4ED8-BF1D-7EA8A2FE6ED9}" type="presParOf" srcId="{5B342D76-4B11-4151-A9BA-18E033766D7F}" destId="{3065273E-248A-4B2D-9226-4EAAF19C5B2D}" srcOrd="0" destOrd="0" presId="urn:microsoft.com/office/officeart/2005/8/layout/hierarchy1"/>
    <dgm:cxn modelId="{0E9B1523-263D-483A-9EBC-E550349F4E1B}" type="presParOf" srcId="{3065273E-248A-4B2D-9226-4EAAF19C5B2D}" destId="{038920F9-4BD4-4B21-8888-7C2E98E8142E}" srcOrd="0" destOrd="0" presId="urn:microsoft.com/office/officeart/2005/8/layout/hierarchy1"/>
    <dgm:cxn modelId="{D03136BF-0964-4C7A-989E-E60F92A0AB1B}" type="presParOf" srcId="{3065273E-248A-4B2D-9226-4EAAF19C5B2D}" destId="{B59B34A0-94B7-4D5A-B3FF-1CB137084C33}" srcOrd="1" destOrd="0" presId="urn:microsoft.com/office/officeart/2005/8/layout/hierarchy1"/>
    <dgm:cxn modelId="{5EED9794-D875-477D-9718-F5FD7A51A3D4}" type="presParOf" srcId="{5B342D76-4B11-4151-A9BA-18E033766D7F}" destId="{4D0778DC-55DD-4E74-BF1A-A7AE9F58FFC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DB35CD-9C17-458D-B129-1BA290DAB37A}" type="doc">
      <dgm:prSet loTypeId="urn:microsoft.com/office/officeart/2005/8/layout/matrix3" loCatId="matrix" qsTypeId="urn:microsoft.com/office/officeart/2005/8/quickstyle/simple1" qsCatId="simple" csTypeId="urn:microsoft.com/office/officeart/2005/8/colors/colorful5" csCatId="colorful" phldr="1"/>
      <dgm:spPr/>
      <dgm:t>
        <a:bodyPr/>
        <a:lstStyle/>
        <a:p>
          <a:endParaRPr lang="en-US"/>
        </a:p>
      </dgm:t>
    </dgm:pt>
    <dgm:pt modelId="{BD60092A-05B8-4E97-B425-683776C18466}">
      <dgm:prSet/>
      <dgm:spPr/>
      <dgm:t>
        <a:bodyPr/>
        <a:lstStyle/>
        <a:p>
          <a:r>
            <a:rPr lang="en-US" dirty="0"/>
            <a:t>Theme</a:t>
          </a:r>
        </a:p>
      </dgm:t>
    </dgm:pt>
    <dgm:pt modelId="{DD930E6D-2D62-4FA9-99D2-43B696734A3C}" type="parTrans" cxnId="{E33A04F3-2EB9-4E0E-BD14-851495F32FBA}">
      <dgm:prSet/>
      <dgm:spPr/>
      <dgm:t>
        <a:bodyPr/>
        <a:lstStyle/>
        <a:p>
          <a:endParaRPr lang="en-US"/>
        </a:p>
      </dgm:t>
    </dgm:pt>
    <dgm:pt modelId="{F88088DA-CD59-47E3-9475-2640B818B54D}" type="sibTrans" cxnId="{E33A04F3-2EB9-4E0E-BD14-851495F32FBA}">
      <dgm:prSet/>
      <dgm:spPr/>
      <dgm:t>
        <a:bodyPr/>
        <a:lstStyle/>
        <a:p>
          <a:endParaRPr lang="en-US"/>
        </a:p>
      </dgm:t>
    </dgm:pt>
    <dgm:pt modelId="{97426477-D166-4538-8CB6-531C28C8CE77}">
      <dgm:prSet/>
      <dgm:spPr/>
      <dgm:t>
        <a:bodyPr/>
        <a:lstStyle/>
        <a:p>
          <a:r>
            <a:rPr lang="en-US" dirty="0"/>
            <a:t>Conflict</a:t>
          </a:r>
        </a:p>
      </dgm:t>
    </dgm:pt>
    <dgm:pt modelId="{7A3AEF9E-3270-456B-9EAC-045F03EA4047}" type="parTrans" cxnId="{643B995E-E29C-4466-8A50-0C98FF7638C4}">
      <dgm:prSet/>
      <dgm:spPr/>
      <dgm:t>
        <a:bodyPr/>
        <a:lstStyle/>
        <a:p>
          <a:endParaRPr lang="en-US"/>
        </a:p>
      </dgm:t>
    </dgm:pt>
    <dgm:pt modelId="{ED8C9053-21FB-4784-88D2-56A1B50E1F2F}" type="sibTrans" cxnId="{643B995E-E29C-4466-8A50-0C98FF7638C4}">
      <dgm:prSet/>
      <dgm:spPr/>
      <dgm:t>
        <a:bodyPr/>
        <a:lstStyle/>
        <a:p>
          <a:endParaRPr lang="en-US"/>
        </a:p>
      </dgm:t>
    </dgm:pt>
    <dgm:pt modelId="{A2D84B70-2B0E-4485-8C33-8918EDFE7BD8}">
      <dgm:prSet/>
      <dgm:spPr/>
      <dgm:t>
        <a:bodyPr/>
        <a:lstStyle/>
        <a:p>
          <a:r>
            <a:rPr lang="en-US" dirty="0"/>
            <a:t>Sympathy</a:t>
          </a:r>
        </a:p>
      </dgm:t>
    </dgm:pt>
    <dgm:pt modelId="{38199D76-E7F8-4B0D-AC3F-C2201ABADEB8}" type="parTrans" cxnId="{6DD906A9-96EF-4F01-92D4-40C069CDBBBF}">
      <dgm:prSet/>
      <dgm:spPr/>
      <dgm:t>
        <a:bodyPr/>
        <a:lstStyle/>
        <a:p>
          <a:endParaRPr lang="en-US"/>
        </a:p>
      </dgm:t>
    </dgm:pt>
    <dgm:pt modelId="{D6F7FA28-14F5-4CB6-8767-4C528CD4B39E}" type="sibTrans" cxnId="{6DD906A9-96EF-4F01-92D4-40C069CDBBBF}">
      <dgm:prSet/>
      <dgm:spPr/>
      <dgm:t>
        <a:bodyPr/>
        <a:lstStyle/>
        <a:p>
          <a:endParaRPr lang="en-US"/>
        </a:p>
      </dgm:t>
    </dgm:pt>
    <dgm:pt modelId="{E9C96024-7768-4716-892B-21B46AB60996}">
      <dgm:prSet/>
      <dgm:spPr/>
      <dgm:t>
        <a:bodyPr/>
        <a:lstStyle/>
        <a:p>
          <a:r>
            <a:rPr lang="en-US" dirty="0"/>
            <a:t>Resolution</a:t>
          </a:r>
        </a:p>
      </dgm:t>
    </dgm:pt>
    <dgm:pt modelId="{7F17BE4E-FD7C-4141-A884-9000DF6C11A8}" type="parTrans" cxnId="{7F625B09-748F-4264-809D-71142A26B6DE}">
      <dgm:prSet/>
      <dgm:spPr/>
      <dgm:t>
        <a:bodyPr/>
        <a:lstStyle/>
        <a:p>
          <a:endParaRPr lang="en-US"/>
        </a:p>
      </dgm:t>
    </dgm:pt>
    <dgm:pt modelId="{B64BACAA-5B9E-4B97-AA64-FD55BB266E8E}" type="sibTrans" cxnId="{7F625B09-748F-4264-809D-71142A26B6DE}">
      <dgm:prSet/>
      <dgm:spPr/>
      <dgm:t>
        <a:bodyPr/>
        <a:lstStyle/>
        <a:p>
          <a:endParaRPr lang="en-US"/>
        </a:p>
      </dgm:t>
    </dgm:pt>
    <dgm:pt modelId="{F40ADFF8-B49A-4364-995A-34FEA389D9BB}" type="pres">
      <dgm:prSet presAssocID="{55DB35CD-9C17-458D-B129-1BA290DAB37A}" presName="matrix" presStyleCnt="0">
        <dgm:presLayoutVars>
          <dgm:chMax val="1"/>
          <dgm:dir/>
          <dgm:resizeHandles val="exact"/>
        </dgm:presLayoutVars>
      </dgm:prSet>
      <dgm:spPr/>
    </dgm:pt>
    <dgm:pt modelId="{8ACE17CF-0968-40D8-85CA-981C95DACAFE}" type="pres">
      <dgm:prSet presAssocID="{55DB35CD-9C17-458D-B129-1BA290DAB37A}" presName="diamond" presStyleLbl="bgShp" presStyleIdx="0" presStyleCnt="1"/>
      <dgm:spPr/>
    </dgm:pt>
    <dgm:pt modelId="{7DB2C42F-EBE0-4777-AFC2-F74F0FF7DFE9}" type="pres">
      <dgm:prSet presAssocID="{55DB35CD-9C17-458D-B129-1BA290DAB37A}" presName="quad1" presStyleLbl="node1" presStyleIdx="0" presStyleCnt="4">
        <dgm:presLayoutVars>
          <dgm:chMax val="0"/>
          <dgm:chPref val="0"/>
          <dgm:bulletEnabled val="1"/>
        </dgm:presLayoutVars>
      </dgm:prSet>
      <dgm:spPr/>
    </dgm:pt>
    <dgm:pt modelId="{932C6F9E-666F-42A0-B311-3CA6CD9BF936}" type="pres">
      <dgm:prSet presAssocID="{55DB35CD-9C17-458D-B129-1BA290DAB37A}" presName="quad2" presStyleLbl="node1" presStyleIdx="1" presStyleCnt="4">
        <dgm:presLayoutVars>
          <dgm:chMax val="0"/>
          <dgm:chPref val="0"/>
          <dgm:bulletEnabled val="1"/>
        </dgm:presLayoutVars>
      </dgm:prSet>
      <dgm:spPr/>
    </dgm:pt>
    <dgm:pt modelId="{C2662E40-B4F5-4B57-8B72-E2FD964A7AC2}" type="pres">
      <dgm:prSet presAssocID="{55DB35CD-9C17-458D-B129-1BA290DAB37A}" presName="quad3" presStyleLbl="node1" presStyleIdx="2" presStyleCnt="4">
        <dgm:presLayoutVars>
          <dgm:chMax val="0"/>
          <dgm:chPref val="0"/>
          <dgm:bulletEnabled val="1"/>
        </dgm:presLayoutVars>
      </dgm:prSet>
      <dgm:spPr/>
    </dgm:pt>
    <dgm:pt modelId="{7508858B-5E27-4918-9E66-0E7496EB86F0}" type="pres">
      <dgm:prSet presAssocID="{55DB35CD-9C17-458D-B129-1BA290DAB37A}" presName="quad4" presStyleLbl="node1" presStyleIdx="3" presStyleCnt="4">
        <dgm:presLayoutVars>
          <dgm:chMax val="0"/>
          <dgm:chPref val="0"/>
          <dgm:bulletEnabled val="1"/>
        </dgm:presLayoutVars>
      </dgm:prSet>
      <dgm:spPr/>
    </dgm:pt>
  </dgm:ptLst>
  <dgm:cxnLst>
    <dgm:cxn modelId="{7F625B09-748F-4264-809D-71142A26B6DE}" srcId="{55DB35CD-9C17-458D-B129-1BA290DAB37A}" destId="{E9C96024-7768-4716-892B-21B46AB60996}" srcOrd="3" destOrd="0" parTransId="{7F17BE4E-FD7C-4141-A884-9000DF6C11A8}" sibTransId="{B64BACAA-5B9E-4B97-AA64-FD55BB266E8E}"/>
    <dgm:cxn modelId="{675DA322-5D44-4196-A974-2FAC955D38D6}" type="presOf" srcId="{BD60092A-05B8-4E97-B425-683776C18466}" destId="{7DB2C42F-EBE0-4777-AFC2-F74F0FF7DFE9}" srcOrd="0" destOrd="0" presId="urn:microsoft.com/office/officeart/2005/8/layout/matrix3"/>
    <dgm:cxn modelId="{643B995E-E29C-4466-8A50-0C98FF7638C4}" srcId="{55DB35CD-9C17-458D-B129-1BA290DAB37A}" destId="{97426477-D166-4538-8CB6-531C28C8CE77}" srcOrd="1" destOrd="0" parTransId="{7A3AEF9E-3270-456B-9EAC-045F03EA4047}" sibTransId="{ED8C9053-21FB-4784-88D2-56A1B50E1F2F}"/>
    <dgm:cxn modelId="{6DD906A9-96EF-4F01-92D4-40C069CDBBBF}" srcId="{55DB35CD-9C17-458D-B129-1BA290DAB37A}" destId="{A2D84B70-2B0E-4485-8C33-8918EDFE7BD8}" srcOrd="2" destOrd="0" parTransId="{38199D76-E7F8-4B0D-AC3F-C2201ABADEB8}" sibTransId="{D6F7FA28-14F5-4CB6-8767-4C528CD4B39E}"/>
    <dgm:cxn modelId="{FF02C2B3-AC0E-403D-9D9A-10EF9FF17870}" type="presOf" srcId="{E9C96024-7768-4716-892B-21B46AB60996}" destId="{7508858B-5E27-4918-9E66-0E7496EB86F0}" srcOrd="0" destOrd="0" presId="urn:microsoft.com/office/officeart/2005/8/layout/matrix3"/>
    <dgm:cxn modelId="{BB5EC7C7-83DC-4B3F-98E4-34562634FCCB}" type="presOf" srcId="{A2D84B70-2B0E-4485-8C33-8918EDFE7BD8}" destId="{C2662E40-B4F5-4B57-8B72-E2FD964A7AC2}" srcOrd="0" destOrd="0" presId="urn:microsoft.com/office/officeart/2005/8/layout/matrix3"/>
    <dgm:cxn modelId="{0EC74DE2-8454-453D-99D5-9D71DD5541A3}" type="presOf" srcId="{97426477-D166-4538-8CB6-531C28C8CE77}" destId="{932C6F9E-666F-42A0-B311-3CA6CD9BF936}" srcOrd="0" destOrd="0" presId="urn:microsoft.com/office/officeart/2005/8/layout/matrix3"/>
    <dgm:cxn modelId="{662CD1E3-B738-4766-BD42-CBCEFD9B59EB}" type="presOf" srcId="{55DB35CD-9C17-458D-B129-1BA290DAB37A}" destId="{F40ADFF8-B49A-4364-995A-34FEA389D9BB}" srcOrd="0" destOrd="0" presId="urn:microsoft.com/office/officeart/2005/8/layout/matrix3"/>
    <dgm:cxn modelId="{E33A04F3-2EB9-4E0E-BD14-851495F32FBA}" srcId="{55DB35CD-9C17-458D-B129-1BA290DAB37A}" destId="{BD60092A-05B8-4E97-B425-683776C18466}" srcOrd="0" destOrd="0" parTransId="{DD930E6D-2D62-4FA9-99D2-43B696734A3C}" sibTransId="{F88088DA-CD59-47E3-9475-2640B818B54D}"/>
    <dgm:cxn modelId="{449A41EB-F257-467D-987B-2C5092414034}" type="presParOf" srcId="{F40ADFF8-B49A-4364-995A-34FEA389D9BB}" destId="{8ACE17CF-0968-40D8-85CA-981C95DACAFE}" srcOrd="0" destOrd="0" presId="urn:microsoft.com/office/officeart/2005/8/layout/matrix3"/>
    <dgm:cxn modelId="{BE11B800-6F79-4897-A9FB-468931658BB3}" type="presParOf" srcId="{F40ADFF8-B49A-4364-995A-34FEA389D9BB}" destId="{7DB2C42F-EBE0-4777-AFC2-F74F0FF7DFE9}" srcOrd="1" destOrd="0" presId="urn:microsoft.com/office/officeart/2005/8/layout/matrix3"/>
    <dgm:cxn modelId="{D0C06BF8-5240-445D-AE75-B6429B46E80C}" type="presParOf" srcId="{F40ADFF8-B49A-4364-995A-34FEA389D9BB}" destId="{932C6F9E-666F-42A0-B311-3CA6CD9BF936}" srcOrd="2" destOrd="0" presId="urn:microsoft.com/office/officeart/2005/8/layout/matrix3"/>
    <dgm:cxn modelId="{ED1FBCB8-F73D-4E43-8502-58B431F547AE}" type="presParOf" srcId="{F40ADFF8-B49A-4364-995A-34FEA389D9BB}" destId="{C2662E40-B4F5-4B57-8B72-E2FD964A7AC2}" srcOrd="3" destOrd="0" presId="urn:microsoft.com/office/officeart/2005/8/layout/matrix3"/>
    <dgm:cxn modelId="{67F5D908-5062-4092-AFC3-6C6C99DB01A7}" type="presParOf" srcId="{F40ADFF8-B49A-4364-995A-34FEA389D9BB}" destId="{7508858B-5E27-4918-9E66-0E7496EB86F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5D1E37-7962-4442-9706-072F580497D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D6E05D3-739E-4FB9-8CE6-010A6E591259}">
      <dgm:prSet/>
      <dgm:spPr/>
      <dgm:t>
        <a:bodyPr/>
        <a:lstStyle/>
        <a:p>
          <a:r>
            <a:rPr lang="en-US" dirty="0"/>
            <a:t>Never bully yourself by put down your own capacity, or say something bad about yourself</a:t>
          </a:r>
        </a:p>
      </dgm:t>
    </dgm:pt>
    <dgm:pt modelId="{D70BF3A8-AC48-4287-A863-967E60FFEDA9}" type="parTrans" cxnId="{AD7DF3C7-80E7-43E9-98AF-4D4F97BFE36B}">
      <dgm:prSet/>
      <dgm:spPr/>
      <dgm:t>
        <a:bodyPr/>
        <a:lstStyle/>
        <a:p>
          <a:endParaRPr lang="en-US"/>
        </a:p>
      </dgm:t>
    </dgm:pt>
    <dgm:pt modelId="{FD9F9B14-F49D-49C7-9E0D-42E372E06C12}" type="sibTrans" cxnId="{AD7DF3C7-80E7-43E9-98AF-4D4F97BFE36B}">
      <dgm:prSet/>
      <dgm:spPr/>
      <dgm:t>
        <a:bodyPr/>
        <a:lstStyle/>
        <a:p>
          <a:endParaRPr lang="en-US"/>
        </a:p>
      </dgm:t>
    </dgm:pt>
    <dgm:pt modelId="{B1332D33-3CAC-4FF9-B494-164FE8113A14}">
      <dgm:prSet/>
      <dgm:spPr/>
      <dgm:t>
        <a:bodyPr/>
        <a:lstStyle/>
        <a:p>
          <a:r>
            <a:rPr lang="en-US" dirty="0"/>
            <a:t>Be humble and show your imperfect side can help to draw some sympathy. </a:t>
          </a:r>
        </a:p>
      </dgm:t>
    </dgm:pt>
    <dgm:pt modelId="{8F462105-5D57-4481-9D93-DB908ECD5E64}" type="parTrans" cxnId="{6E8B7058-B610-4137-AF90-7773231A7F56}">
      <dgm:prSet/>
      <dgm:spPr/>
      <dgm:t>
        <a:bodyPr/>
        <a:lstStyle/>
        <a:p>
          <a:endParaRPr lang="en-US"/>
        </a:p>
      </dgm:t>
    </dgm:pt>
    <dgm:pt modelId="{007DD0BB-C2A6-4A5D-A607-CD47058ABEF9}" type="sibTrans" cxnId="{6E8B7058-B610-4137-AF90-7773231A7F56}">
      <dgm:prSet/>
      <dgm:spPr/>
      <dgm:t>
        <a:bodyPr/>
        <a:lstStyle/>
        <a:p>
          <a:endParaRPr lang="en-US"/>
        </a:p>
      </dgm:t>
    </dgm:pt>
    <dgm:pt modelId="{4B96C431-05DB-4797-915B-ED69E62ADC33}">
      <dgm:prSet/>
      <dgm:spPr/>
      <dgm:t>
        <a:bodyPr/>
        <a:lstStyle/>
        <a:p>
          <a:r>
            <a:rPr lang="en-US" dirty="0"/>
            <a:t>Do your homework, be prepared, always remind yourself that you know this topic more, this is your area</a:t>
          </a:r>
        </a:p>
      </dgm:t>
    </dgm:pt>
    <dgm:pt modelId="{9948AA94-7908-401B-AE3E-263EC0BDBE72}" type="parTrans" cxnId="{91C4A6CD-B02F-41D8-8812-E10E71ED5AB9}">
      <dgm:prSet/>
      <dgm:spPr/>
      <dgm:t>
        <a:bodyPr/>
        <a:lstStyle/>
        <a:p>
          <a:endParaRPr lang="en-US"/>
        </a:p>
      </dgm:t>
    </dgm:pt>
    <dgm:pt modelId="{FD5BDCC5-8546-4D18-980E-A58403D8309E}" type="sibTrans" cxnId="{91C4A6CD-B02F-41D8-8812-E10E71ED5AB9}">
      <dgm:prSet/>
      <dgm:spPr/>
      <dgm:t>
        <a:bodyPr/>
        <a:lstStyle/>
        <a:p>
          <a:endParaRPr lang="en-US"/>
        </a:p>
      </dgm:t>
    </dgm:pt>
    <dgm:pt modelId="{A11FBF47-BF9B-491C-98E9-21F293D8D343}" type="pres">
      <dgm:prSet presAssocID="{E05D1E37-7962-4442-9706-072F580497D6}" presName="linear" presStyleCnt="0">
        <dgm:presLayoutVars>
          <dgm:animLvl val="lvl"/>
          <dgm:resizeHandles val="exact"/>
        </dgm:presLayoutVars>
      </dgm:prSet>
      <dgm:spPr/>
    </dgm:pt>
    <dgm:pt modelId="{68C13D0A-7666-4286-8767-3D5D5494CC11}" type="pres">
      <dgm:prSet presAssocID="{CD6E05D3-739E-4FB9-8CE6-010A6E591259}" presName="parentText" presStyleLbl="node1" presStyleIdx="0" presStyleCnt="3">
        <dgm:presLayoutVars>
          <dgm:chMax val="0"/>
          <dgm:bulletEnabled val="1"/>
        </dgm:presLayoutVars>
      </dgm:prSet>
      <dgm:spPr/>
    </dgm:pt>
    <dgm:pt modelId="{3FCB4A1A-8848-4FBF-BB6D-B32BA95D73FA}" type="pres">
      <dgm:prSet presAssocID="{FD9F9B14-F49D-49C7-9E0D-42E372E06C12}" presName="spacer" presStyleCnt="0"/>
      <dgm:spPr/>
    </dgm:pt>
    <dgm:pt modelId="{0824A530-A06F-438E-9C3E-93B5987C74A0}" type="pres">
      <dgm:prSet presAssocID="{B1332D33-3CAC-4FF9-B494-164FE8113A14}" presName="parentText" presStyleLbl="node1" presStyleIdx="1" presStyleCnt="3">
        <dgm:presLayoutVars>
          <dgm:chMax val="0"/>
          <dgm:bulletEnabled val="1"/>
        </dgm:presLayoutVars>
      </dgm:prSet>
      <dgm:spPr/>
    </dgm:pt>
    <dgm:pt modelId="{F1344628-D30A-40A7-AC71-21732397CD63}" type="pres">
      <dgm:prSet presAssocID="{007DD0BB-C2A6-4A5D-A607-CD47058ABEF9}" presName="spacer" presStyleCnt="0"/>
      <dgm:spPr/>
    </dgm:pt>
    <dgm:pt modelId="{EE70C5DA-67D5-477F-810C-265217AE128F}" type="pres">
      <dgm:prSet presAssocID="{4B96C431-05DB-4797-915B-ED69E62ADC33}" presName="parentText" presStyleLbl="node1" presStyleIdx="2" presStyleCnt="3">
        <dgm:presLayoutVars>
          <dgm:chMax val="0"/>
          <dgm:bulletEnabled val="1"/>
        </dgm:presLayoutVars>
      </dgm:prSet>
      <dgm:spPr/>
    </dgm:pt>
  </dgm:ptLst>
  <dgm:cxnLst>
    <dgm:cxn modelId="{5239DD25-9D2B-4A52-A110-B032FC464E26}" type="presOf" srcId="{B1332D33-3CAC-4FF9-B494-164FE8113A14}" destId="{0824A530-A06F-438E-9C3E-93B5987C74A0}" srcOrd="0" destOrd="0" presId="urn:microsoft.com/office/officeart/2005/8/layout/vList2"/>
    <dgm:cxn modelId="{E492DA69-D0D5-464F-948C-9645D3509A40}" type="presOf" srcId="{CD6E05D3-739E-4FB9-8CE6-010A6E591259}" destId="{68C13D0A-7666-4286-8767-3D5D5494CC11}" srcOrd="0" destOrd="0" presId="urn:microsoft.com/office/officeart/2005/8/layout/vList2"/>
    <dgm:cxn modelId="{6E8B7058-B610-4137-AF90-7773231A7F56}" srcId="{E05D1E37-7962-4442-9706-072F580497D6}" destId="{B1332D33-3CAC-4FF9-B494-164FE8113A14}" srcOrd="1" destOrd="0" parTransId="{8F462105-5D57-4481-9D93-DB908ECD5E64}" sibTransId="{007DD0BB-C2A6-4A5D-A607-CD47058ABEF9}"/>
    <dgm:cxn modelId="{AD7DF3C7-80E7-43E9-98AF-4D4F97BFE36B}" srcId="{E05D1E37-7962-4442-9706-072F580497D6}" destId="{CD6E05D3-739E-4FB9-8CE6-010A6E591259}" srcOrd="0" destOrd="0" parTransId="{D70BF3A8-AC48-4287-A863-967E60FFEDA9}" sibTransId="{FD9F9B14-F49D-49C7-9E0D-42E372E06C12}"/>
    <dgm:cxn modelId="{91C4A6CD-B02F-41D8-8812-E10E71ED5AB9}" srcId="{E05D1E37-7962-4442-9706-072F580497D6}" destId="{4B96C431-05DB-4797-915B-ED69E62ADC33}" srcOrd="2" destOrd="0" parTransId="{9948AA94-7908-401B-AE3E-263EC0BDBE72}" sibTransId="{FD5BDCC5-8546-4D18-980E-A58403D8309E}"/>
    <dgm:cxn modelId="{BF9C57D5-1E1B-4A27-8EF4-5C635CA3AA30}" type="presOf" srcId="{4B96C431-05DB-4797-915B-ED69E62ADC33}" destId="{EE70C5DA-67D5-477F-810C-265217AE128F}" srcOrd="0" destOrd="0" presId="urn:microsoft.com/office/officeart/2005/8/layout/vList2"/>
    <dgm:cxn modelId="{2CDB6EFA-4390-46EC-A623-1E4EF4842748}" type="presOf" srcId="{E05D1E37-7962-4442-9706-072F580497D6}" destId="{A11FBF47-BF9B-491C-98E9-21F293D8D343}" srcOrd="0" destOrd="0" presId="urn:microsoft.com/office/officeart/2005/8/layout/vList2"/>
    <dgm:cxn modelId="{C7C9416A-AC20-45B9-9AA9-7F16DF049CA9}" type="presParOf" srcId="{A11FBF47-BF9B-491C-98E9-21F293D8D343}" destId="{68C13D0A-7666-4286-8767-3D5D5494CC11}" srcOrd="0" destOrd="0" presId="urn:microsoft.com/office/officeart/2005/8/layout/vList2"/>
    <dgm:cxn modelId="{3F20D175-72AD-4CE2-B46A-1F5B568E4AA0}" type="presParOf" srcId="{A11FBF47-BF9B-491C-98E9-21F293D8D343}" destId="{3FCB4A1A-8848-4FBF-BB6D-B32BA95D73FA}" srcOrd="1" destOrd="0" presId="urn:microsoft.com/office/officeart/2005/8/layout/vList2"/>
    <dgm:cxn modelId="{4F9F4F81-55ED-4452-8F42-1F3156E89B41}" type="presParOf" srcId="{A11FBF47-BF9B-491C-98E9-21F293D8D343}" destId="{0824A530-A06F-438E-9C3E-93B5987C74A0}" srcOrd="2" destOrd="0" presId="urn:microsoft.com/office/officeart/2005/8/layout/vList2"/>
    <dgm:cxn modelId="{349D65A6-7AE8-4E9E-9EE6-47F34BB87CB2}" type="presParOf" srcId="{A11FBF47-BF9B-491C-98E9-21F293D8D343}" destId="{F1344628-D30A-40A7-AC71-21732397CD63}" srcOrd="3" destOrd="0" presId="urn:microsoft.com/office/officeart/2005/8/layout/vList2"/>
    <dgm:cxn modelId="{E3F9F1CD-BBCC-4D48-BF91-0A13C85C35B5}" type="presParOf" srcId="{A11FBF47-BF9B-491C-98E9-21F293D8D343}" destId="{EE70C5DA-67D5-477F-810C-265217AE128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62DCC3-5720-45E1-A454-CAE3A26FC5CA}"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942EAC8E-E8CE-414E-89A0-0B6338371D57}">
      <dgm:prSet/>
      <dgm:spPr/>
      <dgm:t>
        <a:bodyPr/>
        <a:lstStyle/>
        <a:p>
          <a:r>
            <a:rPr lang="en-US"/>
            <a:t>What people says sometimes are not what they feel</a:t>
          </a:r>
        </a:p>
      </dgm:t>
    </dgm:pt>
    <dgm:pt modelId="{F23A9549-11F9-42BA-ADF0-9D92D7147794}" type="parTrans" cxnId="{6E8FE22A-85D5-4141-9E9C-9E4EDEE50C25}">
      <dgm:prSet/>
      <dgm:spPr/>
      <dgm:t>
        <a:bodyPr/>
        <a:lstStyle/>
        <a:p>
          <a:endParaRPr lang="en-US"/>
        </a:p>
      </dgm:t>
    </dgm:pt>
    <dgm:pt modelId="{28402665-090F-468A-9B6F-924FCCEDF5F8}" type="sibTrans" cxnId="{6E8FE22A-85D5-4141-9E9C-9E4EDEE50C25}">
      <dgm:prSet/>
      <dgm:spPr/>
      <dgm:t>
        <a:bodyPr/>
        <a:lstStyle/>
        <a:p>
          <a:endParaRPr lang="en-US"/>
        </a:p>
      </dgm:t>
    </dgm:pt>
    <dgm:pt modelId="{B5023757-1D3A-4786-BDA0-22AAA0EEB9FC}">
      <dgm:prSet/>
      <dgm:spPr/>
      <dgm:t>
        <a:bodyPr/>
        <a:lstStyle/>
        <a:p>
          <a:r>
            <a:rPr lang="en-US"/>
            <a:t>Look around to gaze the situation</a:t>
          </a:r>
        </a:p>
      </dgm:t>
    </dgm:pt>
    <dgm:pt modelId="{E80B303E-EDAC-4EAF-9E0D-DB956F1A81B5}" type="parTrans" cxnId="{37C23D9A-7AD8-4152-BF46-1E041299BB93}">
      <dgm:prSet/>
      <dgm:spPr/>
      <dgm:t>
        <a:bodyPr/>
        <a:lstStyle/>
        <a:p>
          <a:endParaRPr lang="en-US"/>
        </a:p>
      </dgm:t>
    </dgm:pt>
    <dgm:pt modelId="{18F3A939-3ABF-48D7-9768-60AA2AF07791}" type="sibTrans" cxnId="{37C23D9A-7AD8-4152-BF46-1E041299BB93}">
      <dgm:prSet/>
      <dgm:spPr/>
      <dgm:t>
        <a:bodyPr/>
        <a:lstStyle/>
        <a:p>
          <a:endParaRPr lang="en-US"/>
        </a:p>
      </dgm:t>
    </dgm:pt>
    <dgm:pt modelId="{3A9E76C9-F277-48D4-9CD2-309D0336A15A}">
      <dgm:prSet/>
      <dgm:spPr/>
      <dgm:t>
        <a:bodyPr/>
        <a:lstStyle/>
        <a:p>
          <a:r>
            <a:rPr lang="en-US"/>
            <a:t>Women are more perceptive than men (refer to as intuition) 14 – 16 areas in female’s brain for behavior evaluation, compare to 4 – 6 areas of male’s brain -&gt; the nature of a mother</a:t>
          </a:r>
        </a:p>
      </dgm:t>
    </dgm:pt>
    <dgm:pt modelId="{DDA301CA-9F82-4BB3-8A40-2E2E04341CB9}" type="parTrans" cxnId="{78F667E2-4D17-407F-8625-1002F7214B60}">
      <dgm:prSet/>
      <dgm:spPr/>
      <dgm:t>
        <a:bodyPr/>
        <a:lstStyle/>
        <a:p>
          <a:endParaRPr lang="en-US"/>
        </a:p>
      </dgm:t>
    </dgm:pt>
    <dgm:pt modelId="{8B99B4E4-E0FF-4E0A-B9E2-BFAD3C44B930}" type="sibTrans" cxnId="{78F667E2-4D17-407F-8625-1002F7214B60}">
      <dgm:prSet/>
      <dgm:spPr/>
      <dgm:t>
        <a:bodyPr/>
        <a:lstStyle/>
        <a:p>
          <a:endParaRPr lang="en-US"/>
        </a:p>
      </dgm:t>
    </dgm:pt>
    <dgm:pt modelId="{766B6C78-70BD-436F-92C2-D195AF38156F}" type="pres">
      <dgm:prSet presAssocID="{F162DCC3-5720-45E1-A454-CAE3A26FC5CA}" presName="vert0" presStyleCnt="0">
        <dgm:presLayoutVars>
          <dgm:dir/>
          <dgm:animOne val="branch"/>
          <dgm:animLvl val="lvl"/>
        </dgm:presLayoutVars>
      </dgm:prSet>
      <dgm:spPr/>
    </dgm:pt>
    <dgm:pt modelId="{2675846D-C932-4A78-95A3-7FB77F7786CF}" type="pres">
      <dgm:prSet presAssocID="{942EAC8E-E8CE-414E-89A0-0B6338371D57}" presName="thickLine" presStyleLbl="alignNode1" presStyleIdx="0" presStyleCnt="3"/>
      <dgm:spPr/>
    </dgm:pt>
    <dgm:pt modelId="{C7ACB409-399C-4398-893A-C31F0FCD6D05}" type="pres">
      <dgm:prSet presAssocID="{942EAC8E-E8CE-414E-89A0-0B6338371D57}" presName="horz1" presStyleCnt="0"/>
      <dgm:spPr/>
    </dgm:pt>
    <dgm:pt modelId="{53639872-172E-4154-99FD-FEDD44A823D0}" type="pres">
      <dgm:prSet presAssocID="{942EAC8E-E8CE-414E-89A0-0B6338371D57}" presName="tx1" presStyleLbl="revTx" presStyleIdx="0" presStyleCnt="3"/>
      <dgm:spPr/>
    </dgm:pt>
    <dgm:pt modelId="{0D90A5E5-B298-4036-A89C-DEC9FF6D4C31}" type="pres">
      <dgm:prSet presAssocID="{942EAC8E-E8CE-414E-89A0-0B6338371D57}" presName="vert1" presStyleCnt="0"/>
      <dgm:spPr/>
    </dgm:pt>
    <dgm:pt modelId="{339D96F7-BB10-4CC7-8A21-81D2E7664CA2}" type="pres">
      <dgm:prSet presAssocID="{B5023757-1D3A-4786-BDA0-22AAA0EEB9FC}" presName="thickLine" presStyleLbl="alignNode1" presStyleIdx="1" presStyleCnt="3"/>
      <dgm:spPr/>
    </dgm:pt>
    <dgm:pt modelId="{4073E0AA-FB96-42A0-B337-EB3D9BBEDE5B}" type="pres">
      <dgm:prSet presAssocID="{B5023757-1D3A-4786-BDA0-22AAA0EEB9FC}" presName="horz1" presStyleCnt="0"/>
      <dgm:spPr/>
    </dgm:pt>
    <dgm:pt modelId="{0FEA8943-D5BD-4F7A-B9CD-18758D5F842E}" type="pres">
      <dgm:prSet presAssocID="{B5023757-1D3A-4786-BDA0-22AAA0EEB9FC}" presName="tx1" presStyleLbl="revTx" presStyleIdx="1" presStyleCnt="3"/>
      <dgm:spPr/>
    </dgm:pt>
    <dgm:pt modelId="{E361F83E-2E16-43A5-9BEB-0FDD98A136AB}" type="pres">
      <dgm:prSet presAssocID="{B5023757-1D3A-4786-BDA0-22AAA0EEB9FC}" presName="vert1" presStyleCnt="0"/>
      <dgm:spPr/>
    </dgm:pt>
    <dgm:pt modelId="{47C8B806-63E7-47C8-83A4-F55BD49EAC22}" type="pres">
      <dgm:prSet presAssocID="{3A9E76C9-F277-48D4-9CD2-309D0336A15A}" presName="thickLine" presStyleLbl="alignNode1" presStyleIdx="2" presStyleCnt="3"/>
      <dgm:spPr/>
    </dgm:pt>
    <dgm:pt modelId="{EDA25D40-8264-4049-A23D-C879C9380132}" type="pres">
      <dgm:prSet presAssocID="{3A9E76C9-F277-48D4-9CD2-309D0336A15A}" presName="horz1" presStyleCnt="0"/>
      <dgm:spPr/>
    </dgm:pt>
    <dgm:pt modelId="{43559F57-BBFC-4AE5-B8CA-EEBC26D1D982}" type="pres">
      <dgm:prSet presAssocID="{3A9E76C9-F277-48D4-9CD2-309D0336A15A}" presName="tx1" presStyleLbl="revTx" presStyleIdx="2" presStyleCnt="3"/>
      <dgm:spPr/>
    </dgm:pt>
    <dgm:pt modelId="{0245BA20-538E-4A3E-92A4-FCE53C1A251B}" type="pres">
      <dgm:prSet presAssocID="{3A9E76C9-F277-48D4-9CD2-309D0336A15A}" presName="vert1" presStyleCnt="0"/>
      <dgm:spPr/>
    </dgm:pt>
  </dgm:ptLst>
  <dgm:cxnLst>
    <dgm:cxn modelId="{6E8FE22A-85D5-4141-9E9C-9E4EDEE50C25}" srcId="{F162DCC3-5720-45E1-A454-CAE3A26FC5CA}" destId="{942EAC8E-E8CE-414E-89A0-0B6338371D57}" srcOrd="0" destOrd="0" parTransId="{F23A9549-11F9-42BA-ADF0-9D92D7147794}" sibTransId="{28402665-090F-468A-9B6F-924FCCEDF5F8}"/>
    <dgm:cxn modelId="{1B3D062E-2A1B-4DEF-B33C-9225E89B1CAD}" type="presOf" srcId="{B5023757-1D3A-4786-BDA0-22AAA0EEB9FC}" destId="{0FEA8943-D5BD-4F7A-B9CD-18758D5F842E}" srcOrd="0" destOrd="0" presId="urn:microsoft.com/office/officeart/2008/layout/LinedList"/>
    <dgm:cxn modelId="{21F31E3B-DB3D-419B-A007-5817133BB0A0}" type="presOf" srcId="{3A9E76C9-F277-48D4-9CD2-309D0336A15A}" destId="{43559F57-BBFC-4AE5-B8CA-EEBC26D1D982}" srcOrd="0" destOrd="0" presId="urn:microsoft.com/office/officeart/2008/layout/LinedList"/>
    <dgm:cxn modelId="{77DB2B59-3B12-4393-806E-B66F610D2E6A}" type="presOf" srcId="{942EAC8E-E8CE-414E-89A0-0B6338371D57}" destId="{53639872-172E-4154-99FD-FEDD44A823D0}" srcOrd="0" destOrd="0" presId="urn:microsoft.com/office/officeart/2008/layout/LinedList"/>
    <dgm:cxn modelId="{BDC2297F-022E-4C5E-B8BA-FBF00FDF6BD3}" type="presOf" srcId="{F162DCC3-5720-45E1-A454-CAE3A26FC5CA}" destId="{766B6C78-70BD-436F-92C2-D195AF38156F}" srcOrd="0" destOrd="0" presId="urn:microsoft.com/office/officeart/2008/layout/LinedList"/>
    <dgm:cxn modelId="{37C23D9A-7AD8-4152-BF46-1E041299BB93}" srcId="{F162DCC3-5720-45E1-A454-CAE3A26FC5CA}" destId="{B5023757-1D3A-4786-BDA0-22AAA0EEB9FC}" srcOrd="1" destOrd="0" parTransId="{E80B303E-EDAC-4EAF-9E0D-DB956F1A81B5}" sibTransId="{18F3A939-3ABF-48D7-9768-60AA2AF07791}"/>
    <dgm:cxn modelId="{78F667E2-4D17-407F-8625-1002F7214B60}" srcId="{F162DCC3-5720-45E1-A454-CAE3A26FC5CA}" destId="{3A9E76C9-F277-48D4-9CD2-309D0336A15A}" srcOrd="2" destOrd="0" parTransId="{DDA301CA-9F82-4BB3-8A40-2E2E04341CB9}" sibTransId="{8B99B4E4-E0FF-4E0A-B9E2-BFAD3C44B930}"/>
    <dgm:cxn modelId="{5A9BAE01-2ED2-46F6-ADED-021403C360D1}" type="presParOf" srcId="{766B6C78-70BD-436F-92C2-D195AF38156F}" destId="{2675846D-C932-4A78-95A3-7FB77F7786CF}" srcOrd="0" destOrd="0" presId="urn:microsoft.com/office/officeart/2008/layout/LinedList"/>
    <dgm:cxn modelId="{79163921-FB82-4359-8F1C-2650279849D7}" type="presParOf" srcId="{766B6C78-70BD-436F-92C2-D195AF38156F}" destId="{C7ACB409-399C-4398-893A-C31F0FCD6D05}" srcOrd="1" destOrd="0" presId="urn:microsoft.com/office/officeart/2008/layout/LinedList"/>
    <dgm:cxn modelId="{034F88DA-C5CD-4191-899D-98BD6F2D9080}" type="presParOf" srcId="{C7ACB409-399C-4398-893A-C31F0FCD6D05}" destId="{53639872-172E-4154-99FD-FEDD44A823D0}" srcOrd="0" destOrd="0" presId="urn:microsoft.com/office/officeart/2008/layout/LinedList"/>
    <dgm:cxn modelId="{F8D81E36-1FFE-4A12-BECB-9C5B9CDF903F}" type="presParOf" srcId="{C7ACB409-399C-4398-893A-C31F0FCD6D05}" destId="{0D90A5E5-B298-4036-A89C-DEC9FF6D4C31}" srcOrd="1" destOrd="0" presId="urn:microsoft.com/office/officeart/2008/layout/LinedList"/>
    <dgm:cxn modelId="{725346DA-07DF-407E-82E7-63B6FBE512EE}" type="presParOf" srcId="{766B6C78-70BD-436F-92C2-D195AF38156F}" destId="{339D96F7-BB10-4CC7-8A21-81D2E7664CA2}" srcOrd="2" destOrd="0" presId="urn:microsoft.com/office/officeart/2008/layout/LinedList"/>
    <dgm:cxn modelId="{440FEFF8-F5AC-410A-915A-9CBF6E14E14D}" type="presParOf" srcId="{766B6C78-70BD-436F-92C2-D195AF38156F}" destId="{4073E0AA-FB96-42A0-B337-EB3D9BBEDE5B}" srcOrd="3" destOrd="0" presId="urn:microsoft.com/office/officeart/2008/layout/LinedList"/>
    <dgm:cxn modelId="{0A2D182B-2463-41AF-BFD3-FB19138B870A}" type="presParOf" srcId="{4073E0AA-FB96-42A0-B337-EB3D9BBEDE5B}" destId="{0FEA8943-D5BD-4F7A-B9CD-18758D5F842E}" srcOrd="0" destOrd="0" presId="urn:microsoft.com/office/officeart/2008/layout/LinedList"/>
    <dgm:cxn modelId="{34AFFB90-4A49-4F3C-BE3D-A79A523548F9}" type="presParOf" srcId="{4073E0AA-FB96-42A0-B337-EB3D9BBEDE5B}" destId="{E361F83E-2E16-43A5-9BEB-0FDD98A136AB}" srcOrd="1" destOrd="0" presId="urn:microsoft.com/office/officeart/2008/layout/LinedList"/>
    <dgm:cxn modelId="{21E92E0E-C66B-4085-8BBB-3B744C8E732D}" type="presParOf" srcId="{766B6C78-70BD-436F-92C2-D195AF38156F}" destId="{47C8B806-63E7-47C8-83A4-F55BD49EAC22}" srcOrd="4" destOrd="0" presId="urn:microsoft.com/office/officeart/2008/layout/LinedList"/>
    <dgm:cxn modelId="{0231D3C8-98B2-495B-A12D-3970316A34C7}" type="presParOf" srcId="{766B6C78-70BD-436F-92C2-D195AF38156F}" destId="{EDA25D40-8264-4049-A23D-C879C9380132}" srcOrd="5" destOrd="0" presId="urn:microsoft.com/office/officeart/2008/layout/LinedList"/>
    <dgm:cxn modelId="{698B2E26-547A-41DF-AA20-25737E5C7D44}" type="presParOf" srcId="{EDA25D40-8264-4049-A23D-C879C9380132}" destId="{43559F57-BBFC-4AE5-B8CA-EEBC26D1D982}" srcOrd="0" destOrd="0" presId="urn:microsoft.com/office/officeart/2008/layout/LinedList"/>
    <dgm:cxn modelId="{092C662A-758C-475F-B0D9-5DB2CC599BA0}" type="presParOf" srcId="{EDA25D40-8264-4049-A23D-C879C9380132}" destId="{0245BA20-538E-4A3E-92A4-FCE53C1A25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6159EFC-5BB4-4724-83D1-E5EC950E749C}"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9E4986BE-9002-4744-9DC1-5F7F7232B6C7}">
      <dgm:prSet/>
      <dgm:spPr/>
      <dgm:t>
        <a:bodyPr/>
        <a:lstStyle/>
        <a:p>
          <a:r>
            <a:rPr lang="en-US"/>
            <a:t>Read gesture in clusters</a:t>
          </a:r>
        </a:p>
      </dgm:t>
    </dgm:pt>
    <dgm:pt modelId="{2C516186-9252-4AA5-882D-35E94D4FC225}" type="parTrans" cxnId="{C80E5135-A967-42BB-A7FD-98069DBC5D3A}">
      <dgm:prSet/>
      <dgm:spPr/>
      <dgm:t>
        <a:bodyPr/>
        <a:lstStyle/>
        <a:p>
          <a:endParaRPr lang="en-US"/>
        </a:p>
      </dgm:t>
    </dgm:pt>
    <dgm:pt modelId="{63403250-6D68-4C81-BCEF-596B7401D27B}" type="sibTrans" cxnId="{C80E5135-A967-42BB-A7FD-98069DBC5D3A}">
      <dgm:prSet phldrT="1" phldr="0"/>
      <dgm:spPr/>
      <dgm:t>
        <a:bodyPr/>
        <a:lstStyle/>
        <a:p>
          <a:r>
            <a:rPr lang="en-US"/>
            <a:t>1</a:t>
          </a:r>
        </a:p>
      </dgm:t>
    </dgm:pt>
    <dgm:pt modelId="{99233BAB-99D2-4A65-BD67-93360344B46F}">
      <dgm:prSet/>
      <dgm:spPr/>
      <dgm:t>
        <a:bodyPr/>
        <a:lstStyle/>
        <a:p>
          <a:r>
            <a:rPr lang="en-US"/>
            <a:t>Read gesture in context</a:t>
          </a:r>
        </a:p>
      </dgm:t>
    </dgm:pt>
    <dgm:pt modelId="{5D933EBE-D445-4866-AB2F-531548CB55E6}" type="parTrans" cxnId="{0AE4751C-EDD1-4615-89F4-41CC3D97251A}">
      <dgm:prSet/>
      <dgm:spPr/>
      <dgm:t>
        <a:bodyPr/>
        <a:lstStyle/>
        <a:p>
          <a:endParaRPr lang="en-US"/>
        </a:p>
      </dgm:t>
    </dgm:pt>
    <dgm:pt modelId="{3F08911D-ECBB-4507-9B45-3690037EC5FB}" type="sibTrans" cxnId="{0AE4751C-EDD1-4615-89F4-41CC3D97251A}">
      <dgm:prSet phldrT="2" phldr="0"/>
      <dgm:spPr/>
      <dgm:t>
        <a:bodyPr/>
        <a:lstStyle/>
        <a:p>
          <a:r>
            <a:rPr lang="en-US"/>
            <a:t>2</a:t>
          </a:r>
        </a:p>
      </dgm:t>
    </dgm:pt>
    <dgm:pt modelId="{8FC38FF8-E343-46B7-94D1-276388C748C0}">
      <dgm:prSet/>
      <dgm:spPr/>
      <dgm:t>
        <a:bodyPr/>
        <a:lstStyle/>
        <a:p>
          <a:r>
            <a:rPr lang="en-US"/>
            <a:t>When words and body language are in conflicts, forget what is said</a:t>
          </a:r>
        </a:p>
      </dgm:t>
    </dgm:pt>
    <dgm:pt modelId="{342CD4DF-593D-4833-ADC9-1A90258044B4}" type="parTrans" cxnId="{259C5C37-31FD-4A64-AAC3-985D14C86032}">
      <dgm:prSet/>
      <dgm:spPr/>
      <dgm:t>
        <a:bodyPr/>
        <a:lstStyle/>
        <a:p>
          <a:endParaRPr lang="en-US"/>
        </a:p>
      </dgm:t>
    </dgm:pt>
    <dgm:pt modelId="{12921A57-E2F6-4C52-9776-76BD324155D2}" type="sibTrans" cxnId="{259C5C37-31FD-4A64-AAC3-985D14C86032}">
      <dgm:prSet phldrT="3" phldr="0"/>
      <dgm:spPr/>
      <dgm:t>
        <a:bodyPr/>
        <a:lstStyle/>
        <a:p>
          <a:r>
            <a:rPr lang="en-US"/>
            <a:t>3</a:t>
          </a:r>
        </a:p>
      </dgm:t>
    </dgm:pt>
    <dgm:pt modelId="{1868308B-015E-4E69-B363-63137B858991}" type="pres">
      <dgm:prSet presAssocID="{16159EFC-5BB4-4724-83D1-E5EC950E749C}" presName="Name0" presStyleCnt="0">
        <dgm:presLayoutVars>
          <dgm:animLvl val="lvl"/>
          <dgm:resizeHandles val="exact"/>
        </dgm:presLayoutVars>
      </dgm:prSet>
      <dgm:spPr/>
    </dgm:pt>
    <dgm:pt modelId="{008A6341-9E4C-4207-AF98-0B0369D97B52}" type="pres">
      <dgm:prSet presAssocID="{9E4986BE-9002-4744-9DC1-5F7F7232B6C7}" presName="compositeNode" presStyleCnt="0">
        <dgm:presLayoutVars>
          <dgm:bulletEnabled val="1"/>
        </dgm:presLayoutVars>
      </dgm:prSet>
      <dgm:spPr/>
    </dgm:pt>
    <dgm:pt modelId="{5395E3E6-0BE9-436A-AB8B-8238A443F976}" type="pres">
      <dgm:prSet presAssocID="{9E4986BE-9002-4744-9DC1-5F7F7232B6C7}" presName="bgRect" presStyleLbl="bgAccFollowNode1" presStyleIdx="0" presStyleCnt="3"/>
      <dgm:spPr/>
    </dgm:pt>
    <dgm:pt modelId="{2DFACAB1-5B43-4549-8E97-4F44D0E35DC0}" type="pres">
      <dgm:prSet presAssocID="{63403250-6D68-4C81-BCEF-596B7401D27B}" presName="sibTransNodeCircle" presStyleLbl="alignNode1" presStyleIdx="0" presStyleCnt="6">
        <dgm:presLayoutVars>
          <dgm:chMax val="0"/>
          <dgm:bulletEnabled/>
        </dgm:presLayoutVars>
      </dgm:prSet>
      <dgm:spPr/>
    </dgm:pt>
    <dgm:pt modelId="{E98758C5-01C6-4877-BFF5-D3FB2FC54C08}" type="pres">
      <dgm:prSet presAssocID="{9E4986BE-9002-4744-9DC1-5F7F7232B6C7}" presName="bottomLine" presStyleLbl="alignNode1" presStyleIdx="1" presStyleCnt="6">
        <dgm:presLayoutVars/>
      </dgm:prSet>
      <dgm:spPr/>
    </dgm:pt>
    <dgm:pt modelId="{5927BB41-A4CA-46D6-8B16-ADAA389432FF}" type="pres">
      <dgm:prSet presAssocID="{9E4986BE-9002-4744-9DC1-5F7F7232B6C7}" presName="nodeText" presStyleLbl="bgAccFollowNode1" presStyleIdx="0" presStyleCnt="3">
        <dgm:presLayoutVars>
          <dgm:bulletEnabled val="1"/>
        </dgm:presLayoutVars>
      </dgm:prSet>
      <dgm:spPr/>
    </dgm:pt>
    <dgm:pt modelId="{1C2136B4-7CE1-4794-8AC7-4FB208DA9A70}" type="pres">
      <dgm:prSet presAssocID="{63403250-6D68-4C81-BCEF-596B7401D27B}" presName="sibTrans" presStyleCnt="0"/>
      <dgm:spPr/>
    </dgm:pt>
    <dgm:pt modelId="{904C5ED5-DA40-4CB1-9C85-389038587C91}" type="pres">
      <dgm:prSet presAssocID="{99233BAB-99D2-4A65-BD67-93360344B46F}" presName="compositeNode" presStyleCnt="0">
        <dgm:presLayoutVars>
          <dgm:bulletEnabled val="1"/>
        </dgm:presLayoutVars>
      </dgm:prSet>
      <dgm:spPr/>
    </dgm:pt>
    <dgm:pt modelId="{183FA057-6F00-4EE8-9467-E479E61E72DA}" type="pres">
      <dgm:prSet presAssocID="{99233BAB-99D2-4A65-BD67-93360344B46F}" presName="bgRect" presStyleLbl="bgAccFollowNode1" presStyleIdx="1" presStyleCnt="3"/>
      <dgm:spPr/>
    </dgm:pt>
    <dgm:pt modelId="{5D737474-6C1D-4E76-A797-1DD8B41EC44D}" type="pres">
      <dgm:prSet presAssocID="{3F08911D-ECBB-4507-9B45-3690037EC5FB}" presName="sibTransNodeCircle" presStyleLbl="alignNode1" presStyleIdx="2" presStyleCnt="6">
        <dgm:presLayoutVars>
          <dgm:chMax val="0"/>
          <dgm:bulletEnabled/>
        </dgm:presLayoutVars>
      </dgm:prSet>
      <dgm:spPr/>
    </dgm:pt>
    <dgm:pt modelId="{6DD45EAE-6A81-4B87-AAAD-779E6DA620BE}" type="pres">
      <dgm:prSet presAssocID="{99233BAB-99D2-4A65-BD67-93360344B46F}" presName="bottomLine" presStyleLbl="alignNode1" presStyleIdx="3" presStyleCnt="6">
        <dgm:presLayoutVars/>
      </dgm:prSet>
      <dgm:spPr/>
    </dgm:pt>
    <dgm:pt modelId="{8F5726EE-A5CB-449E-B1C3-9AC3F2B6533E}" type="pres">
      <dgm:prSet presAssocID="{99233BAB-99D2-4A65-BD67-93360344B46F}" presName="nodeText" presStyleLbl="bgAccFollowNode1" presStyleIdx="1" presStyleCnt="3">
        <dgm:presLayoutVars>
          <dgm:bulletEnabled val="1"/>
        </dgm:presLayoutVars>
      </dgm:prSet>
      <dgm:spPr/>
    </dgm:pt>
    <dgm:pt modelId="{FC78BF14-10BA-4F94-95F7-FA5D4CBDC0F1}" type="pres">
      <dgm:prSet presAssocID="{3F08911D-ECBB-4507-9B45-3690037EC5FB}" presName="sibTrans" presStyleCnt="0"/>
      <dgm:spPr/>
    </dgm:pt>
    <dgm:pt modelId="{9192EED0-D3FC-4993-8AE2-797071373745}" type="pres">
      <dgm:prSet presAssocID="{8FC38FF8-E343-46B7-94D1-276388C748C0}" presName="compositeNode" presStyleCnt="0">
        <dgm:presLayoutVars>
          <dgm:bulletEnabled val="1"/>
        </dgm:presLayoutVars>
      </dgm:prSet>
      <dgm:spPr/>
    </dgm:pt>
    <dgm:pt modelId="{5024DC19-41AE-4324-94B4-50BB154DBBD7}" type="pres">
      <dgm:prSet presAssocID="{8FC38FF8-E343-46B7-94D1-276388C748C0}" presName="bgRect" presStyleLbl="bgAccFollowNode1" presStyleIdx="2" presStyleCnt="3"/>
      <dgm:spPr/>
    </dgm:pt>
    <dgm:pt modelId="{9CAC630E-390E-4B83-9DF5-D1F35CDA5E88}" type="pres">
      <dgm:prSet presAssocID="{12921A57-E2F6-4C52-9776-76BD324155D2}" presName="sibTransNodeCircle" presStyleLbl="alignNode1" presStyleIdx="4" presStyleCnt="6">
        <dgm:presLayoutVars>
          <dgm:chMax val="0"/>
          <dgm:bulletEnabled/>
        </dgm:presLayoutVars>
      </dgm:prSet>
      <dgm:spPr/>
    </dgm:pt>
    <dgm:pt modelId="{741AEF67-685D-4FA5-88D8-BB1C21ABA822}" type="pres">
      <dgm:prSet presAssocID="{8FC38FF8-E343-46B7-94D1-276388C748C0}" presName="bottomLine" presStyleLbl="alignNode1" presStyleIdx="5" presStyleCnt="6">
        <dgm:presLayoutVars/>
      </dgm:prSet>
      <dgm:spPr/>
    </dgm:pt>
    <dgm:pt modelId="{D46ECD42-0F80-45B5-AB1C-747704A0994B}" type="pres">
      <dgm:prSet presAssocID="{8FC38FF8-E343-46B7-94D1-276388C748C0}" presName="nodeText" presStyleLbl="bgAccFollowNode1" presStyleIdx="2" presStyleCnt="3">
        <dgm:presLayoutVars>
          <dgm:bulletEnabled val="1"/>
        </dgm:presLayoutVars>
      </dgm:prSet>
      <dgm:spPr/>
    </dgm:pt>
  </dgm:ptLst>
  <dgm:cxnLst>
    <dgm:cxn modelId="{364C680B-A9F9-48EB-8698-FFEFBFBB4E0B}" type="presOf" srcId="{9E4986BE-9002-4744-9DC1-5F7F7232B6C7}" destId="{5395E3E6-0BE9-436A-AB8B-8238A443F976}" srcOrd="0" destOrd="0" presId="urn:microsoft.com/office/officeart/2016/7/layout/BasicLinearProcessNumbered"/>
    <dgm:cxn modelId="{E4CFA219-A50A-4F63-912B-816490A81090}" type="presOf" srcId="{99233BAB-99D2-4A65-BD67-93360344B46F}" destId="{8F5726EE-A5CB-449E-B1C3-9AC3F2B6533E}" srcOrd="1" destOrd="0" presId="urn:microsoft.com/office/officeart/2016/7/layout/BasicLinearProcessNumbered"/>
    <dgm:cxn modelId="{0AE4751C-EDD1-4615-89F4-41CC3D97251A}" srcId="{16159EFC-5BB4-4724-83D1-E5EC950E749C}" destId="{99233BAB-99D2-4A65-BD67-93360344B46F}" srcOrd="1" destOrd="0" parTransId="{5D933EBE-D445-4866-AB2F-531548CB55E6}" sibTransId="{3F08911D-ECBB-4507-9B45-3690037EC5FB}"/>
    <dgm:cxn modelId="{9F489C1F-15D6-4422-BE8C-5B4BD8E0DAD5}" type="presOf" srcId="{3F08911D-ECBB-4507-9B45-3690037EC5FB}" destId="{5D737474-6C1D-4E76-A797-1DD8B41EC44D}" srcOrd="0" destOrd="0" presId="urn:microsoft.com/office/officeart/2016/7/layout/BasicLinearProcessNumbered"/>
    <dgm:cxn modelId="{32755527-D148-42F7-A838-4A2D4C25DD4C}" type="presOf" srcId="{99233BAB-99D2-4A65-BD67-93360344B46F}" destId="{183FA057-6F00-4EE8-9467-E479E61E72DA}" srcOrd="0" destOrd="0" presId="urn:microsoft.com/office/officeart/2016/7/layout/BasicLinearProcessNumbered"/>
    <dgm:cxn modelId="{C80E5135-A967-42BB-A7FD-98069DBC5D3A}" srcId="{16159EFC-5BB4-4724-83D1-E5EC950E749C}" destId="{9E4986BE-9002-4744-9DC1-5F7F7232B6C7}" srcOrd="0" destOrd="0" parTransId="{2C516186-9252-4AA5-882D-35E94D4FC225}" sibTransId="{63403250-6D68-4C81-BCEF-596B7401D27B}"/>
    <dgm:cxn modelId="{259C5C37-31FD-4A64-AAC3-985D14C86032}" srcId="{16159EFC-5BB4-4724-83D1-E5EC950E749C}" destId="{8FC38FF8-E343-46B7-94D1-276388C748C0}" srcOrd="2" destOrd="0" parTransId="{342CD4DF-593D-4833-ADC9-1A90258044B4}" sibTransId="{12921A57-E2F6-4C52-9776-76BD324155D2}"/>
    <dgm:cxn modelId="{F8747774-83A4-47BC-AF8C-593182D2014E}" type="presOf" srcId="{8FC38FF8-E343-46B7-94D1-276388C748C0}" destId="{5024DC19-41AE-4324-94B4-50BB154DBBD7}" srcOrd="0" destOrd="0" presId="urn:microsoft.com/office/officeart/2016/7/layout/BasicLinearProcessNumbered"/>
    <dgm:cxn modelId="{59C1F29D-0B65-41EF-A2C2-F8C85C6E68FB}" type="presOf" srcId="{9E4986BE-9002-4744-9DC1-5F7F7232B6C7}" destId="{5927BB41-A4CA-46D6-8B16-ADAA389432FF}" srcOrd="1" destOrd="0" presId="urn:microsoft.com/office/officeart/2016/7/layout/BasicLinearProcessNumbered"/>
    <dgm:cxn modelId="{0B013CA3-2052-4794-95B5-9ED91C0CBB19}" type="presOf" srcId="{12921A57-E2F6-4C52-9776-76BD324155D2}" destId="{9CAC630E-390E-4B83-9DF5-D1F35CDA5E88}" srcOrd="0" destOrd="0" presId="urn:microsoft.com/office/officeart/2016/7/layout/BasicLinearProcessNumbered"/>
    <dgm:cxn modelId="{245409C9-27DA-4942-83B2-DE49C54DAF03}" type="presOf" srcId="{8FC38FF8-E343-46B7-94D1-276388C748C0}" destId="{D46ECD42-0F80-45B5-AB1C-747704A0994B}" srcOrd="1" destOrd="0" presId="urn:microsoft.com/office/officeart/2016/7/layout/BasicLinearProcessNumbered"/>
    <dgm:cxn modelId="{282903F0-9D16-4801-949D-797FBE854B29}" type="presOf" srcId="{63403250-6D68-4C81-BCEF-596B7401D27B}" destId="{2DFACAB1-5B43-4549-8E97-4F44D0E35DC0}" srcOrd="0" destOrd="0" presId="urn:microsoft.com/office/officeart/2016/7/layout/BasicLinearProcessNumbered"/>
    <dgm:cxn modelId="{638416FC-0023-4ACF-8F98-9079A8010E3B}" type="presOf" srcId="{16159EFC-5BB4-4724-83D1-E5EC950E749C}" destId="{1868308B-015E-4E69-B363-63137B858991}" srcOrd="0" destOrd="0" presId="urn:microsoft.com/office/officeart/2016/7/layout/BasicLinearProcessNumbered"/>
    <dgm:cxn modelId="{48BAE91E-DEC3-4977-AD07-A0E08AD18A7D}" type="presParOf" srcId="{1868308B-015E-4E69-B363-63137B858991}" destId="{008A6341-9E4C-4207-AF98-0B0369D97B52}" srcOrd="0" destOrd="0" presId="urn:microsoft.com/office/officeart/2016/7/layout/BasicLinearProcessNumbered"/>
    <dgm:cxn modelId="{1383F0EC-FD87-406C-8C79-3946CE1FF292}" type="presParOf" srcId="{008A6341-9E4C-4207-AF98-0B0369D97B52}" destId="{5395E3E6-0BE9-436A-AB8B-8238A443F976}" srcOrd="0" destOrd="0" presId="urn:microsoft.com/office/officeart/2016/7/layout/BasicLinearProcessNumbered"/>
    <dgm:cxn modelId="{BC768897-B809-4532-9413-F691FAB17E44}" type="presParOf" srcId="{008A6341-9E4C-4207-AF98-0B0369D97B52}" destId="{2DFACAB1-5B43-4549-8E97-4F44D0E35DC0}" srcOrd="1" destOrd="0" presId="urn:microsoft.com/office/officeart/2016/7/layout/BasicLinearProcessNumbered"/>
    <dgm:cxn modelId="{02130DD3-9AF0-4A32-91AE-C40A15761858}" type="presParOf" srcId="{008A6341-9E4C-4207-AF98-0B0369D97B52}" destId="{E98758C5-01C6-4877-BFF5-D3FB2FC54C08}" srcOrd="2" destOrd="0" presId="urn:microsoft.com/office/officeart/2016/7/layout/BasicLinearProcessNumbered"/>
    <dgm:cxn modelId="{CC43BC36-F01D-4F36-9950-D8DC81279195}" type="presParOf" srcId="{008A6341-9E4C-4207-AF98-0B0369D97B52}" destId="{5927BB41-A4CA-46D6-8B16-ADAA389432FF}" srcOrd="3" destOrd="0" presId="urn:microsoft.com/office/officeart/2016/7/layout/BasicLinearProcessNumbered"/>
    <dgm:cxn modelId="{2931DA19-A20A-4907-85AA-5A9C6B1CBA9B}" type="presParOf" srcId="{1868308B-015E-4E69-B363-63137B858991}" destId="{1C2136B4-7CE1-4794-8AC7-4FB208DA9A70}" srcOrd="1" destOrd="0" presId="urn:microsoft.com/office/officeart/2016/7/layout/BasicLinearProcessNumbered"/>
    <dgm:cxn modelId="{63856017-6D08-4C26-B607-DFF6ECDD2D80}" type="presParOf" srcId="{1868308B-015E-4E69-B363-63137B858991}" destId="{904C5ED5-DA40-4CB1-9C85-389038587C91}" srcOrd="2" destOrd="0" presId="urn:microsoft.com/office/officeart/2016/7/layout/BasicLinearProcessNumbered"/>
    <dgm:cxn modelId="{E4D5C58F-7763-4651-8B17-72354729A95A}" type="presParOf" srcId="{904C5ED5-DA40-4CB1-9C85-389038587C91}" destId="{183FA057-6F00-4EE8-9467-E479E61E72DA}" srcOrd="0" destOrd="0" presId="urn:microsoft.com/office/officeart/2016/7/layout/BasicLinearProcessNumbered"/>
    <dgm:cxn modelId="{EECB3D3F-07ED-413D-AC22-C0A5E45DBEF2}" type="presParOf" srcId="{904C5ED5-DA40-4CB1-9C85-389038587C91}" destId="{5D737474-6C1D-4E76-A797-1DD8B41EC44D}" srcOrd="1" destOrd="0" presId="urn:microsoft.com/office/officeart/2016/7/layout/BasicLinearProcessNumbered"/>
    <dgm:cxn modelId="{A3ABCE45-0A09-4C59-A2D1-3A7ADA569B2F}" type="presParOf" srcId="{904C5ED5-DA40-4CB1-9C85-389038587C91}" destId="{6DD45EAE-6A81-4B87-AAAD-779E6DA620BE}" srcOrd="2" destOrd="0" presId="urn:microsoft.com/office/officeart/2016/7/layout/BasicLinearProcessNumbered"/>
    <dgm:cxn modelId="{F3506AA1-3273-4DAA-8359-2C90602ADFE1}" type="presParOf" srcId="{904C5ED5-DA40-4CB1-9C85-389038587C91}" destId="{8F5726EE-A5CB-449E-B1C3-9AC3F2B6533E}" srcOrd="3" destOrd="0" presId="urn:microsoft.com/office/officeart/2016/7/layout/BasicLinearProcessNumbered"/>
    <dgm:cxn modelId="{F49A6C02-359A-41AE-9535-24610A8E33C5}" type="presParOf" srcId="{1868308B-015E-4E69-B363-63137B858991}" destId="{FC78BF14-10BA-4F94-95F7-FA5D4CBDC0F1}" srcOrd="3" destOrd="0" presId="urn:microsoft.com/office/officeart/2016/7/layout/BasicLinearProcessNumbered"/>
    <dgm:cxn modelId="{A3AD669A-D843-4853-99F8-F20EC9BE930C}" type="presParOf" srcId="{1868308B-015E-4E69-B363-63137B858991}" destId="{9192EED0-D3FC-4993-8AE2-797071373745}" srcOrd="4" destOrd="0" presId="urn:microsoft.com/office/officeart/2016/7/layout/BasicLinearProcessNumbered"/>
    <dgm:cxn modelId="{380540CD-9919-4806-B754-F253846C6A48}" type="presParOf" srcId="{9192EED0-D3FC-4993-8AE2-797071373745}" destId="{5024DC19-41AE-4324-94B4-50BB154DBBD7}" srcOrd="0" destOrd="0" presId="urn:microsoft.com/office/officeart/2016/7/layout/BasicLinearProcessNumbered"/>
    <dgm:cxn modelId="{13B2593C-5522-49C8-B1CD-EE2B9CDCE05C}" type="presParOf" srcId="{9192EED0-D3FC-4993-8AE2-797071373745}" destId="{9CAC630E-390E-4B83-9DF5-D1F35CDA5E88}" srcOrd="1" destOrd="0" presId="urn:microsoft.com/office/officeart/2016/7/layout/BasicLinearProcessNumbered"/>
    <dgm:cxn modelId="{A2A7E0B0-7943-4742-B695-7D2FE604D862}" type="presParOf" srcId="{9192EED0-D3FC-4993-8AE2-797071373745}" destId="{741AEF67-685D-4FA5-88D8-BB1C21ABA822}" srcOrd="2" destOrd="0" presId="urn:microsoft.com/office/officeart/2016/7/layout/BasicLinearProcessNumbered"/>
    <dgm:cxn modelId="{EFA28F12-EE5F-47D1-B5CD-40ED92540DD9}" type="presParOf" srcId="{9192EED0-D3FC-4993-8AE2-797071373745}" destId="{D46ECD42-0F80-45B5-AB1C-747704A0994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87F254-47EE-4814-A0F6-C020AD84EA7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EE9E4CE-B034-4F5C-900C-592370094AAB}">
      <dgm:prSet/>
      <dgm:spPr/>
      <dgm:t>
        <a:bodyPr/>
        <a:lstStyle/>
        <a:p>
          <a:r>
            <a:rPr lang="en-US"/>
            <a:t>Not to soft like a dead fish</a:t>
          </a:r>
        </a:p>
      </dgm:t>
    </dgm:pt>
    <dgm:pt modelId="{9D507A0A-66C6-4FAE-BDFC-29939DA2A0E9}" type="parTrans" cxnId="{DD15AB9C-6595-4AB6-8916-48349659B5EB}">
      <dgm:prSet/>
      <dgm:spPr/>
      <dgm:t>
        <a:bodyPr/>
        <a:lstStyle/>
        <a:p>
          <a:endParaRPr lang="en-US"/>
        </a:p>
      </dgm:t>
    </dgm:pt>
    <dgm:pt modelId="{557EF3D3-E8CF-48CB-9485-0597762C1A3B}" type="sibTrans" cxnId="{DD15AB9C-6595-4AB6-8916-48349659B5EB}">
      <dgm:prSet/>
      <dgm:spPr/>
      <dgm:t>
        <a:bodyPr/>
        <a:lstStyle/>
        <a:p>
          <a:endParaRPr lang="en-US"/>
        </a:p>
      </dgm:t>
    </dgm:pt>
    <dgm:pt modelId="{B12965C7-EA05-40F8-BAB0-604EAB29CDEE}">
      <dgm:prSet/>
      <dgm:spPr/>
      <dgm:t>
        <a:bodyPr/>
        <a:lstStyle/>
        <a:p>
          <a:r>
            <a:rPr lang="en-US"/>
            <a:t>Not to strong like a bone crusher</a:t>
          </a:r>
        </a:p>
      </dgm:t>
    </dgm:pt>
    <dgm:pt modelId="{C3A75DAD-32F3-4EC0-BBF6-C2D44CF27578}" type="parTrans" cxnId="{CA5867EC-A003-4E5A-87EE-016EF478719C}">
      <dgm:prSet/>
      <dgm:spPr/>
      <dgm:t>
        <a:bodyPr/>
        <a:lstStyle/>
        <a:p>
          <a:endParaRPr lang="en-US"/>
        </a:p>
      </dgm:t>
    </dgm:pt>
    <dgm:pt modelId="{DF572C9B-2961-4443-8256-12CB4057D420}" type="sibTrans" cxnId="{CA5867EC-A003-4E5A-87EE-016EF478719C}">
      <dgm:prSet/>
      <dgm:spPr/>
      <dgm:t>
        <a:bodyPr/>
        <a:lstStyle/>
        <a:p>
          <a:endParaRPr lang="en-US"/>
        </a:p>
      </dgm:t>
    </dgm:pt>
    <dgm:pt modelId="{F0F59BA2-A575-433D-A24B-98AB0995FD70}">
      <dgm:prSet/>
      <dgm:spPr/>
      <dgm:t>
        <a:bodyPr/>
        <a:lstStyle/>
        <a:p>
          <a:r>
            <a:rPr lang="en-US"/>
            <a:t>For a leader, it is better to stand at the left side to show the upper hand side of authority</a:t>
          </a:r>
        </a:p>
      </dgm:t>
    </dgm:pt>
    <dgm:pt modelId="{41DCEA09-DA2B-40BC-B363-7EA00447AD05}" type="parTrans" cxnId="{7FB85D95-EBC0-4CB5-8779-AD9044C05073}">
      <dgm:prSet/>
      <dgm:spPr/>
      <dgm:t>
        <a:bodyPr/>
        <a:lstStyle/>
        <a:p>
          <a:endParaRPr lang="en-US"/>
        </a:p>
      </dgm:t>
    </dgm:pt>
    <dgm:pt modelId="{27D3C3E3-052B-4EFC-AD6E-D4CCF61F5969}" type="sibTrans" cxnId="{7FB85D95-EBC0-4CB5-8779-AD9044C05073}">
      <dgm:prSet/>
      <dgm:spPr/>
      <dgm:t>
        <a:bodyPr/>
        <a:lstStyle/>
        <a:p>
          <a:endParaRPr lang="en-US"/>
        </a:p>
      </dgm:t>
    </dgm:pt>
    <dgm:pt modelId="{5BDDCA52-DD7B-4403-8E66-793C314A9FCA}">
      <dgm:prSet/>
      <dgm:spPr/>
      <dgm:t>
        <a:bodyPr/>
        <a:lstStyle/>
        <a:p>
          <a:r>
            <a:rPr lang="en-US"/>
            <a:t>Avoid using both hands, touching and hugging unless you are very close with the subjects</a:t>
          </a:r>
        </a:p>
      </dgm:t>
    </dgm:pt>
    <dgm:pt modelId="{36DDFD37-1E25-4889-B5D8-76444681CA77}" type="parTrans" cxnId="{30CC0648-4F10-4111-BB3E-243E4AD54E84}">
      <dgm:prSet/>
      <dgm:spPr/>
      <dgm:t>
        <a:bodyPr/>
        <a:lstStyle/>
        <a:p>
          <a:endParaRPr lang="en-US"/>
        </a:p>
      </dgm:t>
    </dgm:pt>
    <dgm:pt modelId="{9FB0F056-976F-4A33-B494-D822D1B9DC40}" type="sibTrans" cxnId="{30CC0648-4F10-4111-BB3E-243E4AD54E84}">
      <dgm:prSet/>
      <dgm:spPr/>
      <dgm:t>
        <a:bodyPr/>
        <a:lstStyle/>
        <a:p>
          <a:endParaRPr lang="en-US"/>
        </a:p>
      </dgm:t>
    </dgm:pt>
    <dgm:pt modelId="{74C321D1-F66E-48D3-81A9-23610307E89D}" type="pres">
      <dgm:prSet presAssocID="{CA87F254-47EE-4814-A0F6-C020AD84EA74}" presName="root" presStyleCnt="0">
        <dgm:presLayoutVars>
          <dgm:dir/>
          <dgm:resizeHandles val="exact"/>
        </dgm:presLayoutVars>
      </dgm:prSet>
      <dgm:spPr/>
    </dgm:pt>
    <dgm:pt modelId="{F39776B9-F20C-46F2-A0B6-FADC67AA4792}" type="pres">
      <dgm:prSet presAssocID="{AEE9E4CE-B034-4F5C-900C-592370094AAB}" presName="compNode" presStyleCnt="0"/>
      <dgm:spPr/>
    </dgm:pt>
    <dgm:pt modelId="{32DAAF8F-A31B-4728-BD88-215321495614}" type="pres">
      <dgm:prSet presAssocID="{AEE9E4CE-B034-4F5C-900C-592370094AAB}" presName="bgRect" presStyleLbl="bgShp" presStyleIdx="0" presStyleCnt="4"/>
      <dgm:spPr/>
    </dgm:pt>
    <dgm:pt modelId="{480B0AA9-3CB4-48DC-AAAC-13280F2BEE01}" type="pres">
      <dgm:prSet presAssocID="{AEE9E4CE-B034-4F5C-900C-592370094A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sh"/>
        </a:ext>
      </dgm:extLst>
    </dgm:pt>
    <dgm:pt modelId="{3CF401D3-9E87-4DB5-8420-C10856B8591F}" type="pres">
      <dgm:prSet presAssocID="{AEE9E4CE-B034-4F5C-900C-592370094AAB}" presName="spaceRect" presStyleCnt="0"/>
      <dgm:spPr/>
    </dgm:pt>
    <dgm:pt modelId="{779815EC-6390-4906-934E-6A2F70B4EDFE}" type="pres">
      <dgm:prSet presAssocID="{AEE9E4CE-B034-4F5C-900C-592370094AAB}" presName="parTx" presStyleLbl="revTx" presStyleIdx="0" presStyleCnt="4">
        <dgm:presLayoutVars>
          <dgm:chMax val="0"/>
          <dgm:chPref val="0"/>
        </dgm:presLayoutVars>
      </dgm:prSet>
      <dgm:spPr/>
    </dgm:pt>
    <dgm:pt modelId="{71D966BA-6454-4543-B32A-07637EA55129}" type="pres">
      <dgm:prSet presAssocID="{557EF3D3-E8CF-48CB-9485-0597762C1A3B}" presName="sibTrans" presStyleCnt="0"/>
      <dgm:spPr/>
    </dgm:pt>
    <dgm:pt modelId="{D61DDD51-D794-4853-8323-74DED002064F}" type="pres">
      <dgm:prSet presAssocID="{B12965C7-EA05-40F8-BAB0-604EAB29CDEE}" presName="compNode" presStyleCnt="0"/>
      <dgm:spPr/>
    </dgm:pt>
    <dgm:pt modelId="{2D590EAE-2825-4F1E-AB4E-8FA36B27D52D}" type="pres">
      <dgm:prSet presAssocID="{B12965C7-EA05-40F8-BAB0-604EAB29CDEE}" presName="bgRect" presStyleLbl="bgShp" presStyleIdx="1" presStyleCnt="4"/>
      <dgm:spPr/>
    </dgm:pt>
    <dgm:pt modelId="{32FF77A9-CF5A-4EEB-B530-C8C5819F2788}" type="pres">
      <dgm:prSet presAssocID="{B12965C7-EA05-40F8-BAB0-604EAB29CD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ne"/>
        </a:ext>
      </dgm:extLst>
    </dgm:pt>
    <dgm:pt modelId="{754F8FFC-BDC0-41AF-8E10-EC8B8DA89FE4}" type="pres">
      <dgm:prSet presAssocID="{B12965C7-EA05-40F8-BAB0-604EAB29CDEE}" presName="spaceRect" presStyleCnt="0"/>
      <dgm:spPr/>
    </dgm:pt>
    <dgm:pt modelId="{9AD2C5FC-E124-4CE6-B89F-8D4C5A3D8B6F}" type="pres">
      <dgm:prSet presAssocID="{B12965C7-EA05-40F8-BAB0-604EAB29CDEE}" presName="parTx" presStyleLbl="revTx" presStyleIdx="1" presStyleCnt="4">
        <dgm:presLayoutVars>
          <dgm:chMax val="0"/>
          <dgm:chPref val="0"/>
        </dgm:presLayoutVars>
      </dgm:prSet>
      <dgm:spPr/>
    </dgm:pt>
    <dgm:pt modelId="{0ED504BB-BCD2-49D4-BD7A-33358E7F5401}" type="pres">
      <dgm:prSet presAssocID="{DF572C9B-2961-4443-8256-12CB4057D420}" presName="sibTrans" presStyleCnt="0"/>
      <dgm:spPr/>
    </dgm:pt>
    <dgm:pt modelId="{5B9E14F0-C605-41E0-9730-97D4EBE60A54}" type="pres">
      <dgm:prSet presAssocID="{F0F59BA2-A575-433D-A24B-98AB0995FD70}" presName="compNode" presStyleCnt="0"/>
      <dgm:spPr/>
    </dgm:pt>
    <dgm:pt modelId="{2F546EFC-4701-47B4-A42B-8D8D9479A50F}" type="pres">
      <dgm:prSet presAssocID="{F0F59BA2-A575-433D-A24B-98AB0995FD70}" presName="bgRect" presStyleLbl="bgShp" presStyleIdx="2" presStyleCnt="4"/>
      <dgm:spPr/>
    </dgm:pt>
    <dgm:pt modelId="{AD04EFAC-CAC1-4A1C-A00F-D015C7898556}" type="pres">
      <dgm:prSet presAssocID="{F0F59BA2-A575-433D-A24B-98AB0995FD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iraffe"/>
        </a:ext>
      </dgm:extLst>
    </dgm:pt>
    <dgm:pt modelId="{0422FA4A-B993-4617-94FE-4A4A6C025F29}" type="pres">
      <dgm:prSet presAssocID="{F0F59BA2-A575-433D-A24B-98AB0995FD70}" presName="spaceRect" presStyleCnt="0"/>
      <dgm:spPr/>
    </dgm:pt>
    <dgm:pt modelId="{BD13570F-3E65-44A6-8947-77B25FD75D32}" type="pres">
      <dgm:prSet presAssocID="{F0F59BA2-A575-433D-A24B-98AB0995FD70}" presName="parTx" presStyleLbl="revTx" presStyleIdx="2" presStyleCnt="4">
        <dgm:presLayoutVars>
          <dgm:chMax val="0"/>
          <dgm:chPref val="0"/>
        </dgm:presLayoutVars>
      </dgm:prSet>
      <dgm:spPr/>
    </dgm:pt>
    <dgm:pt modelId="{5673D8B0-2782-4598-8A7D-201FD44AB375}" type="pres">
      <dgm:prSet presAssocID="{27D3C3E3-052B-4EFC-AD6E-D4CCF61F5969}" presName="sibTrans" presStyleCnt="0"/>
      <dgm:spPr/>
    </dgm:pt>
    <dgm:pt modelId="{0D534454-97BD-49E9-9DD5-1CF80987FAB3}" type="pres">
      <dgm:prSet presAssocID="{5BDDCA52-DD7B-4403-8E66-793C314A9FCA}" presName="compNode" presStyleCnt="0"/>
      <dgm:spPr/>
    </dgm:pt>
    <dgm:pt modelId="{EF9FD235-4CA2-4ABF-B9CA-E8FF9505E54A}" type="pres">
      <dgm:prSet presAssocID="{5BDDCA52-DD7B-4403-8E66-793C314A9FCA}" presName="bgRect" presStyleLbl="bgShp" presStyleIdx="3" presStyleCnt="4"/>
      <dgm:spPr/>
    </dgm:pt>
    <dgm:pt modelId="{FE554A1A-1EA5-4440-9D96-ECFE98742B1F}" type="pres">
      <dgm:prSet presAssocID="{5BDDCA52-DD7B-4403-8E66-793C314A9F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 Sign"/>
        </a:ext>
      </dgm:extLst>
    </dgm:pt>
    <dgm:pt modelId="{DD443146-5EEA-4563-83D0-69F9EC4DB888}" type="pres">
      <dgm:prSet presAssocID="{5BDDCA52-DD7B-4403-8E66-793C314A9FCA}" presName="spaceRect" presStyleCnt="0"/>
      <dgm:spPr/>
    </dgm:pt>
    <dgm:pt modelId="{3BCF806E-9B75-4FD5-85E2-1C6F025106E9}" type="pres">
      <dgm:prSet presAssocID="{5BDDCA52-DD7B-4403-8E66-793C314A9FCA}" presName="parTx" presStyleLbl="revTx" presStyleIdx="3" presStyleCnt="4">
        <dgm:presLayoutVars>
          <dgm:chMax val="0"/>
          <dgm:chPref val="0"/>
        </dgm:presLayoutVars>
      </dgm:prSet>
      <dgm:spPr/>
    </dgm:pt>
  </dgm:ptLst>
  <dgm:cxnLst>
    <dgm:cxn modelId="{30CC0648-4F10-4111-BB3E-243E4AD54E84}" srcId="{CA87F254-47EE-4814-A0F6-C020AD84EA74}" destId="{5BDDCA52-DD7B-4403-8E66-793C314A9FCA}" srcOrd="3" destOrd="0" parTransId="{36DDFD37-1E25-4889-B5D8-76444681CA77}" sibTransId="{9FB0F056-976F-4A33-B494-D822D1B9DC40}"/>
    <dgm:cxn modelId="{C30BA668-983F-4C83-A142-7561CABF5AAC}" type="presOf" srcId="{CA87F254-47EE-4814-A0F6-C020AD84EA74}" destId="{74C321D1-F66E-48D3-81A9-23610307E89D}" srcOrd="0" destOrd="0" presId="urn:microsoft.com/office/officeart/2018/2/layout/IconVerticalSolidList"/>
    <dgm:cxn modelId="{98073E93-8EC4-4A84-AE52-CDFB0CD22933}" type="presOf" srcId="{F0F59BA2-A575-433D-A24B-98AB0995FD70}" destId="{BD13570F-3E65-44A6-8947-77B25FD75D32}" srcOrd="0" destOrd="0" presId="urn:microsoft.com/office/officeart/2018/2/layout/IconVerticalSolidList"/>
    <dgm:cxn modelId="{7FB85D95-EBC0-4CB5-8779-AD9044C05073}" srcId="{CA87F254-47EE-4814-A0F6-C020AD84EA74}" destId="{F0F59BA2-A575-433D-A24B-98AB0995FD70}" srcOrd="2" destOrd="0" parTransId="{41DCEA09-DA2B-40BC-B363-7EA00447AD05}" sibTransId="{27D3C3E3-052B-4EFC-AD6E-D4CCF61F5969}"/>
    <dgm:cxn modelId="{DD15AB9C-6595-4AB6-8916-48349659B5EB}" srcId="{CA87F254-47EE-4814-A0F6-C020AD84EA74}" destId="{AEE9E4CE-B034-4F5C-900C-592370094AAB}" srcOrd="0" destOrd="0" parTransId="{9D507A0A-66C6-4FAE-BDFC-29939DA2A0E9}" sibTransId="{557EF3D3-E8CF-48CB-9485-0597762C1A3B}"/>
    <dgm:cxn modelId="{EF2D31AB-0D95-467B-96AC-6215FDE8F8B4}" type="presOf" srcId="{B12965C7-EA05-40F8-BAB0-604EAB29CDEE}" destId="{9AD2C5FC-E124-4CE6-B89F-8D4C5A3D8B6F}" srcOrd="0" destOrd="0" presId="urn:microsoft.com/office/officeart/2018/2/layout/IconVerticalSolidList"/>
    <dgm:cxn modelId="{E6A83FE2-E6F1-459D-882F-22846C66A429}" type="presOf" srcId="{5BDDCA52-DD7B-4403-8E66-793C314A9FCA}" destId="{3BCF806E-9B75-4FD5-85E2-1C6F025106E9}" srcOrd="0" destOrd="0" presId="urn:microsoft.com/office/officeart/2018/2/layout/IconVerticalSolidList"/>
    <dgm:cxn modelId="{CA5867EC-A003-4E5A-87EE-016EF478719C}" srcId="{CA87F254-47EE-4814-A0F6-C020AD84EA74}" destId="{B12965C7-EA05-40F8-BAB0-604EAB29CDEE}" srcOrd="1" destOrd="0" parTransId="{C3A75DAD-32F3-4EC0-BBF6-C2D44CF27578}" sibTransId="{DF572C9B-2961-4443-8256-12CB4057D420}"/>
    <dgm:cxn modelId="{1AB3B3FD-5149-427E-AE5D-813FD641A2CD}" type="presOf" srcId="{AEE9E4CE-B034-4F5C-900C-592370094AAB}" destId="{779815EC-6390-4906-934E-6A2F70B4EDFE}" srcOrd="0" destOrd="0" presId="urn:microsoft.com/office/officeart/2018/2/layout/IconVerticalSolidList"/>
    <dgm:cxn modelId="{2A158DDD-43F1-47E7-B4F1-02E9E77E3779}" type="presParOf" srcId="{74C321D1-F66E-48D3-81A9-23610307E89D}" destId="{F39776B9-F20C-46F2-A0B6-FADC67AA4792}" srcOrd="0" destOrd="0" presId="urn:microsoft.com/office/officeart/2018/2/layout/IconVerticalSolidList"/>
    <dgm:cxn modelId="{A691147F-76E5-4A0B-962E-1B35FC450D27}" type="presParOf" srcId="{F39776B9-F20C-46F2-A0B6-FADC67AA4792}" destId="{32DAAF8F-A31B-4728-BD88-215321495614}" srcOrd="0" destOrd="0" presId="urn:microsoft.com/office/officeart/2018/2/layout/IconVerticalSolidList"/>
    <dgm:cxn modelId="{EA19EE92-E60D-4273-85B9-E97E42605152}" type="presParOf" srcId="{F39776B9-F20C-46F2-A0B6-FADC67AA4792}" destId="{480B0AA9-3CB4-48DC-AAAC-13280F2BEE01}" srcOrd="1" destOrd="0" presId="urn:microsoft.com/office/officeart/2018/2/layout/IconVerticalSolidList"/>
    <dgm:cxn modelId="{95E00AEE-D858-4D00-B8FB-E4C2B085457A}" type="presParOf" srcId="{F39776B9-F20C-46F2-A0B6-FADC67AA4792}" destId="{3CF401D3-9E87-4DB5-8420-C10856B8591F}" srcOrd="2" destOrd="0" presId="urn:microsoft.com/office/officeart/2018/2/layout/IconVerticalSolidList"/>
    <dgm:cxn modelId="{F057F6C1-8814-44E5-8D61-432443CA5148}" type="presParOf" srcId="{F39776B9-F20C-46F2-A0B6-FADC67AA4792}" destId="{779815EC-6390-4906-934E-6A2F70B4EDFE}" srcOrd="3" destOrd="0" presId="urn:microsoft.com/office/officeart/2018/2/layout/IconVerticalSolidList"/>
    <dgm:cxn modelId="{83AC9AA2-A89C-45D6-AAE1-D15315F0D2B6}" type="presParOf" srcId="{74C321D1-F66E-48D3-81A9-23610307E89D}" destId="{71D966BA-6454-4543-B32A-07637EA55129}" srcOrd="1" destOrd="0" presId="urn:microsoft.com/office/officeart/2018/2/layout/IconVerticalSolidList"/>
    <dgm:cxn modelId="{A30B8157-46B2-4BE3-A6AF-8B77C1C248C0}" type="presParOf" srcId="{74C321D1-F66E-48D3-81A9-23610307E89D}" destId="{D61DDD51-D794-4853-8323-74DED002064F}" srcOrd="2" destOrd="0" presId="urn:microsoft.com/office/officeart/2018/2/layout/IconVerticalSolidList"/>
    <dgm:cxn modelId="{FEB7547D-E2C8-4C3B-A5A5-F5AC8A516478}" type="presParOf" srcId="{D61DDD51-D794-4853-8323-74DED002064F}" destId="{2D590EAE-2825-4F1E-AB4E-8FA36B27D52D}" srcOrd="0" destOrd="0" presId="urn:microsoft.com/office/officeart/2018/2/layout/IconVerticalSolidList"/>
    <dgm:cxn modelId="{450416F3-0AE3-4D1D-805D-44E347EF802D}" type="presParOf" srcId="{D61DDD51-D794-4853-8323-74DED002064F}" destId="{32FF77A9-CF5A-4EEB-B530-C8C5819F2788}" srcOrd="1" destOrd="0" presId="urn:microsoft.com/office/officeart/2018/2/layout/IconVerticalSolidList"/>
    <dgm:cxn modelId="{CEF5F10F-E794-4E05-8F63-A16C4031CDAC}" type="presParOf" srcId="{D61DDD51-D794-4853-8323-74DED002064F}" destId="{754F8FFC-BDC0-41AF-8E10-EC8B8DA89FE4}" srcOrd="2" destOrd="0" presId="urn:microsoft.com/office/officeart/2018/2/layout/IconVerticalSolidList"/>
    <dgm:cxn modelId="{6A6DB1F2-46E5-4E84-8736-5F4CCB2569CA}" type="presParOf" srcId="{D61DDD51-D794-4853-8323-74DED002064F}" destId="{9AD2C5FC-E124-4CE6-B89F-8D4C5A3D8B6F}" srcOrd="3" destOrd="0" presId="urn:microsoft.com/office/officeart/2018/2/layout/IconVerticalSolidList"/>
    <dgm:cxn modelId="{579CA624-527F-4622-92EB-FB6B1F880FA3}" type="presParOf" srcId="{74C321D1-F66E-48D3-81A9-23610307E89D}" destId="{0ED504BB-BCD2-49D4-BD7A-33358E7F5401}" srcOrd="3" destOrd="0" presId="urn:microsoft.com/office/officeart/2018/2/layout/IconVerticalSolidList"/>
    <dgm:cxn modelId="{D747A66C-7E54-4D00-8A80-2A133D489F85}" type="presParOf" srcId="{74C321D1-F66E-48D3-81A9-23610307E89D}" destId="{5B9E14F0-C605-41E0-9730-97D4EBE60A54}" srcOrd="4" destOrd="0" presId="urn:microsoft.com/office/officeart/2018/2/layout/IconVerticalSolidList"/>
    <dgm:cxn modelId="{0AF5EED9-47CA-4217-8EDD-242C735EAD39}" type="presParOf" srcId="{5B9E14F0-C605-41E0-9730-97D4EBE60A54}" destId="{2F546EFC-4701-47B4-A42B-8D8D9479A50F}" srcOrd="0" destOrd="0" presId="urn:microsoft.com/office/officeart/2018/2/layout/IconVerticalSolidList"/>
    <dgm:cxn modelId="{896576B3-9859-4CE2-96FE-EE2D2A38F966}" type="presParOf" srcId="{5B9E14F0-C605-41E0-9730-97D4EBE60A54}" destId="{AD04EFAC-CAC1-4A1C-A00F-D015C7898556}" srcOrd="1" destOrd="0" presId="urn:microsoft.com/office/officeart/2018/2/layout/IconVerticalSolidList"/>
    <dgm:cxn modelId="{EE0618E2-B101-4603-9DCC-6FC6CFCBDEF8}" type="presParOf" srcId="{5B9E14F0-C605-41E0-9730-97D4EBE60A54}" destId="{0422FA4A-B993-4617-94FE-4A4A6C025F29}" srcOrd="2" destOrd="0" presId="urn:microsoft.com/office/officeart/2018/2/layout/IconVerticalSolidList"/>
    <dgm:cxn modelId="{0279AC53-2F6A-4903-95A6-E5D9BAE7B95C}" type="presParOf" srcId="{5B9E14F0-C605-41E0-9730-97D4EBE60A54}" destId="{BD13570F-3E65-44A6-8947-77B25FD75D32}" srcOrd="3" destOrd="0" presId="urn:microsoft.com/office/officeart/2018/2/layout/IconVerticalSolidList"/>
    <dgm:cxn modelId="{16E9E5DA-23A4-4A53-8BBD-3D86C550F943}" type="presParOf" srcId="{74C321D1-F66E-48D3-81A9-23610307E89D}" destId="{5673D8B0-2782-4598-8A7D-201FD44AB375}" srcOrd="5" destOrd="0" presId="urn:microsoft.com/office/officeart/2018/2/layout/IconVerticalSolidList"/>
    <dgm:cxn modelId="{96D82708-21EB-4254-AD23-5B408758E971}" type="presParOf" srcId="{74C321D1-F66E-48D3-81A9-23610307E89D}" destId="{0D534454-97BD-49E9-9DD5-1CF80987FAB3}" srcOrd="6" destOrd="0" presId="urn:microsoft.com/office/officeart/2018/2/layout/IconVerticalSolidList"/>
    <dgm:cxn modelId="{E5F8E5B6-58FC-4E88-9C0D-B517FB02EFD0}" type="presParOf" srcId="{0D534454-97BD-49E9-9DD5-1CF80987FAB3}" destId="{EF9FD235-4CA2-4ABF-B9CA-E8FF9505E54A}" srcOrd="0" destOrd="0" presId="urn:microsoft.com/office/officeart/2018/2/layout/IconVerticalSolidList"/>
    <dgm:cxn modelId="{0CD757BE-758E-4622-A0F0-EAA22101A3C1}" type="presParOf" srcId="{0D534454-97BD-49E9-9DD5-1CF80987FAB3}" destId="{FE554A1A-1EA5-4440-9D96-ECFE98742B1F}" srcOrd="1" destOrd="0" presId="urn:microsoft.com/office/officeart/2018/2/layout/IconVerticalSolidList"/>
    <dgm:cxn modelId="{B670A374-C099-483C-B458-6FD5E1CF8395}" type="presParOf" srcId="{0D534454-97BD-49E9-9DD5-1CF80987FAB3}" destId="{DD443146-5EEA-4563-83D0-69F9EC4DB888}" srcOrd="2" destOrd="0" presId="urn:microsoft.com/office/officeart/2018/2/layout/IconVerticalSolidList"/>
    <dgm:cxn modelId="{DF9B782A-52AB-4CF1-B8DB-4CD9CFA556D1}" type="presParOf" srcId="{0D534454-97BD-49E9-9DD5-1CF80987FAB3}" destId="{3BCF806E-9B75-4FD5-85E2-1C6F025106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A3C8DAC-EDD9-4FC8-8BC2-1413E54A73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0C5B7BC-CA0E-49E8-BF19-F3AAE17FD570}">
      <dgm:prSet/>
      <dgm:spPr/>
      <dgm:t>
        <a:bodyPr/>
        <a:lstStyle/>
        <a:p>
          <a:r>
            <a:rPr lang="en-US"/>
            <a:t>A genuine smile can produce a positive reaction</a:t>
          </a:r>
        </a:p>
      </dgm:t>
    </dgm:pt>
    <dgm:pt modelId="{C54819C6-9448-429E-AAA5-31ADDAB14BAD}" type="parTrans" cxnId="{A36AF801-1777-41BD-95B5-AE0D1E5EFC54}">
      <dgm:prSet/>
      <dgm:spPr/>
      <dgm:t>
        <a:bodyPr/>
        <a:lstStyle/>
        <a:p>
          <a:endParaRPr lang="en-US"/>
        </a:p>
      </dgm:t>
    </dgm:pt>
    <dgm:pt modelId="{03653D92-1FA2-4012-93E4-E55631198F44}" type="sibTrans" cxnId="{A36AF801-1777-41BD-95B5-AE0D1E5EFC54}">
      <dgm:prSet/>
      <dgm:spPr/>
      <dgm:t>
        <a:bodyPr/>
        <a:lstStyle/>
        <a:p>
          <a:endParaRPr lang="en-US"/>
        </a:p>
      </dgm:t>
    </dgm:pt>
    <dgm:pt modelId="{A9F43849-7739-4568-812B-751A41F8B009}">
      <dgm:prSet/>
      <dgm:spPr/>
      <dgm:t>
        <a:bodyPr/>
        <a:lstStyle/>
        <a:p>
          <a:r>
            <a:rPr lang="en-US"/>
            <a:t>Smiling is contagious</a:t>
          </a:r>
        </a:p>
      </dgm:t>
    </dgm:pt>
    <dgm:pt modelId="{BCCA5CE5-160F-4C6A-A2DD-EEACA18BEED6}" type="parTrans" cxnId="{36A854C5-363A-4A90-BA1A-BD5B29E3E005}">
      <dgm:prSet/>
      <dgm:spPr/>
      <dgm:t>
        <a:bodyPr/>
        <a:lstStyle/>
        <a:p>
          <a:endParaRPr lang="en-US"/>
        </a:p>
      </dgm:t>
    </dgm:pt>
    <dgm:pt modelId="{658D73BE-7C46-42C7-A056-4B9D577FF774}" type="sibTrans" cxnId="{36A854C5-363A-4A90-BA1A-BD5B29E3E005}">
      <dgm:prSet/>
      <dgm:spPr/>
      <dgm:t>
        <a:bodyPr/>
        <a:lstStyle/>
        <a:p>
          <a:endParaRPr lang="en-US"/>
        </a:p>
      </dgm:t>
    </dgm:pt>
    <dgm:pt modelId="{26B8C72A-CBB8-4352-8CA5-2557B97DA2BD}">
      <dgm:prSet/>
      <dgm:spPr/>
      <dgm:t>
        <a:bodyPr/>
        <a:lstStyle/>
        <a:p>
          <a:r>
            <a:rPr lang="en-US"/>
            <a:t>Recognize the fake smile from the genuine one </a:t>
          </a:r>
        </a:p>
      </dgm:t>
    </dgm:pt>
    <dgm:pt modelId="{4D162659-A8E9-45F3-B234-0C58A1125552}" type="parTrans" cxnId="{7DEA53C0-3D83-4A96-A353-BFAFE1139ECD}">
      <dgm:prSet/>
      <dgm:spPr/>
      <dgm:t>
        <a:bodyPr/>
        <a:lstStyle/>
        <a:p>
          <a:endParaRPr lang="en-US"/>
        </a:p>
      </dgm:t>
    </dgm:pt>
    <dgm:pt modelId="{80A71B09-2852-459F-9151-2EFC2CFF955E}" type="sibTrans" cxnId="{7DEA53C0-3D83-4A96-A353-BFAFE1139ECD}">
      <dgm:prSet/>
      <dgm:spPr/>
      <dgm:t>
        <a:bodyPr/>
        <a:lstStyle/>
        <a:p>
          <a:endParaRPr lang="en-US"/>
        </a:p>
      </dgm:t>
    </dgm:pt>
    <dgm:pt modelId="{6DF64E37-96B3-4EBE-9C6D-EB770D279927}" type="pres">
      <dgm:prSet presAssocID="{6A3C8DAC-EDD9-4FC8-8BC2-1413E54A7372}" presName="root" presStyleCnt="0">
        <dgm:presLayoutVars>
          <dgm:dir/>
          <dgm:resizeHandles val="exact"/>
        </dgm:presLayoutVars>
      </dgm:prSet>
      <dgm:spPr/>
    </dgm:pt>
    <dgm:pt modelId="{0C60FB55-2FE7-4A09-9FA4-5170A567A851}" type="pres">
      <dgm:prSet presAssocID="{50C5B7BC-CA0E-49E8-BF19-F3AAE17FD570}" presName="compNode" presStyleCnt="0"/>
      <dgm:spPr/>
    </dgm:pt>
    <dgm:pt modelId="{C7F7EE01-90C2-49FE-B4A0-3363D18C9EB3}" type="pres">
      <dgm:prSet presAssocID="{50C5B7BC-CA0E-49E8-BF19-F3AAE17FD570}" presName="bgRect" presStyleLbl="bgShp" presStyleIdx="0" presStyleCnt="3"/>
      <dgm:spPr/>
    </dgm:pt>
    <dgm:pt modelId="{61DF43F5-D46E-4C0A-955D-CB4D61D04193}" type="pres">
      <dgm:prSet presAssocID="{50C5B7BC-CA0E-49E8-BF19-F3AAE17FD5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839B612-AE1B-435D-BADE-0CBC470297E8}" type="pres">
      <dgm:prSet presAssocID="{50C5B7BC-CA0E-49E8-BF19-F3AAE17FD570}" presName="spaceRect" presStyleCnt="0"/>
      <dgm:spPr/>
    </dgm:pt>
    <dgm:pt modelId="{0C2C949A-471D-4544-822A-5C0573F83692}" type="pres">
      <dgm:prSet presAssocID="{50C5B7BC-CA0E-49E8-BF19-F3AAE17FD570}" presName="parTx" presStyleLbl="revTx" presStyleIdx="0" presStyleCnt="3">
        <dgm:presLayoutVars>
          <dgm:chMax val="0"/>
          <dgm:chPref val="0"/>
        </dgm:presLayoutVars>
      </dgm:prSet>
      <dgm:spPr/>
    </dgm:pt>
    <dgm:pt modelId="{039C29C0-09F9-4127-99F4-7CCB471CB5E4}" type="pres">
      <dgm:prSet presAssocID="{03653D92-1FA2-4012-93E4-E55631198F44}" presName="sibTrans" presStyleCnt="0"/>
      <dgm:spPr/>
    </dgm:pt>
    <dgm:pt modelId="{4D5EA7E6-0B3D-4777-8822-0F95F883C657}" type="pres">
      <dgm:prSet presAssocID="{A9F43849-7739-4568-812B-751A41F8B009}" presName="compNode" presStyleCnt="0"/>
      <dgm:spPr/>
    </dgm:pt>
    <dgm:pt modelId="{FC7EC645-E1CC-4DCA-AADA-43E922B2E89D}" type="pres">
      <dgm:prSet presAssocID="{A9F43849-7739-4568-812B-751A41F8B009}" presName="bgRect" presStyleLbl="bgShp" presStyleIdx="1" presStyleCnt="3"/>
      <dgm:spPr/>
    </dgm:pt>
    <dgm:pt modelId="{8AFCC0E3-7F99-44B9-B230-59FFAE34F942}" type="pres">
      <dgm:prSet presAssocID="{A9F43849-7739-4568-812B-751A41F8B0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nny Face with Solid Fill"/>
        </a:ext>
      </dgm:extLst>
    </dgm:pt>
    <dgm:pt modelId="{DE26E851-457A-40F5-8B58-A0B669F95DFE}" type="pres">
      <dgm:prSet presAssocID="{A9F43849-7739-4568-812B-751A41F8B009}" presName="spaceRect" presStyleCnt="0"/>
      <dgm:spPr/>
    </dgm:pt>
    <dgm:pt modelId="{DF2B5391-6EC3-4557-8A87-56FE96F342D3}" type="pres">
      <dgm:prSet presAssocID="{A9F43849-7739-4568-812B-751A41F8B009}" presName="parTx" presStyleLbl="revTx" presStyleIdx="1" presStyleCnt="3">
        <dgm:presLayoutVars>
          <dgm:chMax val="0"/>
          <dgm:chPref val="0"/>
        </dgm:presLayoutVars>
      </dgm:prSet>
      <dgm:spPr/>
    </dgm:pt>
    <dgm:pt modelId="{A7A29A35-9B7D-4F3D-BEDF-1DCFBE0EE874}" type="pres">
      <dgm:prSet presAssocID="{658D73BE-7C46-42C7-A056-4B9D577FF774}" presName="sibTrans" presStyleCnt="0"/>
      <dgm:spPr/>
    </dgm:pt>
    <dgm:pt modelId="{224A59E0-E7A8-4CE8-9009-351D3861018D}" type="pres">
      <dgm:prSet presAssocID="{26B8C72A-CBB8-4352-8CA5-2557B97DA2BD}" presName="compNode" presStyleCnt="0"/>
      <dgm:spPr/>
    </dgm:pt>
    <dgm:pt modelId="{CE95AC7D-56FA-4B1D-9333-2056332C3C68}" type="pres">
      <dgm:prSet presAssocID="{26B8C72A-CBB8-4352-8CA5-2557B97DA2BD}" presName="bgRect" presStyleLbl="bgShp" presStyleIdx="2" presStyleCnt="3"/>
      <dgm:spPr/>
    </dgm:pt>
    <dgm:pt modelId="{EE8A646A-D85A-4D83-B597-7F59E5ACE146}" type="pres">
      <dgm:prSet presAssocID="{26B8C72A-CBB8-4352-8CA5-2557B97DA2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 Love Face with Solid Fill"/>
        </a:ext>
      </dgm:extLst>
    </dgm:pt>
    <dgm:pt modelId="{ECF06210-E638-40C2-B1A3-A40143018611}" type="pres">
      <dgm:prSet presAssocID="{26B8C72A-CBB8-4352-8CA5-2557B97DA2BD}" presName="spaceRect" presStyleCnt="0"/>
      <dgm:spPr/>
    </dgm:pt>
    <dgm:pt modelId="{E5699623-6E58-412C-97C2-954F9E3CDD59}" type="pres">
      <dgm:prSet presAssocID="{26B8C72A-CBB8-4352-8CA5-2557B97DA2BD}" presName="parTx" presStyleLbl="revTx" presStyleIdx="2" presStyleCnt="3">
        <dgm:presLayoutVars>
          <dgm:chMax val="0"/>
          <dgm:chPref val="0"/>
        </dgm:presLayoutVars>
      </dgm:prSet>
      <dgm:spPr/>
    </dgm:pt>
  </dgm:ptLst>
  <dgm:cxnLst>
    <dgm:cxn modelId="{A36AF801-1777-41BD-95B5-AE0D1E5EFC54}" srcId="{6A3C8DAC-EDD9-4FC8-8BC2-1413E54A7372}" destId="{50C5B7BC-CA0E-49E8-BF19-F3AAE17FD570}" srcOrd="0" destOrd="0" parTransId="{C54819C6-9448-429E-AAA5-31ADDAB14BAD}" sibTransId="{03653D92-1FA2-4012-93E4-E55631198F44}"/>
    <dgm:cxn modelId="{52AD000A-63A9-4881-9049-1F3B295B8496}" type="presOf" srcId="{A9F43849-7739-4568-812B-751A41F8B009}" destId="{DF2B5391-6EC3-4557-8A87-56FE96F342D3}" srcOrd="0" destOrd="0" presId="urn:microsoft.com/office/officeart/2018/2/layout/IconVerticalSolidList"/>
    <dgm:cxn modelId="{3BB0F029-DB81-46CD-9E18-0DBEBE5AF6A0}" type="presOf" srcId="{50C5B7BC-CA0E-49E8-BF19-F3AAE17FD570}" destId="{0C2C949A-471D-4544-822A-5C0573F83692}" srcOrd="0" destOrd="0" presId="urn:microsoft.com/office/officeart/2018/2/layout/IconVerticalSolidList"/>
    <dgm:cxn modelId="{7989BC9D-2F27-412A-87DD-DB6EFCE8C670}" type="presOf" srcId="{26B8C72A-CBB8-4352-8CA5-2557B97DA2BD}" destId="{E5699623-6E58-412C-97C2-954F9E3CDD59}" srcOrd="0" destOrd="0" presId="urn:microsoft.com/office/officeart/2018/2/layout/IconVerticalSolidList"/>
    <dgm:cxn modelId="{7DEA53C0-3D83-4A96-A353-BFAFE1139ECD}" srcId="{6A3C8DAC-EDD9-4FC8-8BC2-1413E54A7372}" destId="{26B8C72A-CBB8-4352-8CA5-2557B97DA2BD}" srcOrd="2" destOrd="0" parTransId="{4D162659-A8E9-45F3-B234-0C58A1125552}" sibTransId="{80A71B09-2852-459F-9151-2EFC2CFF955E}"/>
    <dgm:cxn modelId="{36A854C5-363A-4A90-BA1A-BD5B29E3E005}" srcId="{6A3C8DAC-EDD9-4FC8-8BC2-1413E54A7372}" destId="{A9F43849-7739-4568-812B-751A41F8B009}" srcOrd="1" destOrd="0" parTransId="{BCCA5CE5-160F-4C6A-A2DD-EEACA18BEED6}" sibTransId="{658D73BE-7C46-42C7-A056-4B9D577FF774}"/>
    <dgm:cxn modelId="{2DCE22DA-03C6-4784-AFBA-8D3F62F981B3}" type="presOf" srcId="{6A3C8DAC-EDD9-4FC8-8BC2-1413E54A7372}" destId="{6DF64E37-96B3-4EBE-9C6D-EB770D279927}" srcOrd="0" destOrd="0" presId="urn:microsoft.com/office/officeart/2018/2/layout/IconVerticalSolidList"/>
    <dgm:cxn modelId="{DD5AAECB-9F67-4EDC-9C42-99AB2A5C3094}" type="presParOf" srcId="{6DF64E37-96B3-4EBE-9C6D-EB770D279927}" destId="{0C60FB55-2FE7-4A09-9FA4-5170A567A851}" srcOrd="0" destOrd="0" presId="urn:microsoft.com/office/officeart/2018/2/layout/IconVerticalSolidList"/>
    <dgm:cxn modelId="{F2A86D06-58F6-4E84-B988-BFAE1A06CD24}" type="presParOf" srcId="{0C60FB55-2FE7-4A09-9FA4-5170A567A851}" destId="{C7F7EE01-90C2-49FE-B4A0-3363D18C9EB3}" srcOrd="0" destOrd="0" presId="urn:microsoft.com/office/officeart/2018/2/layout/IconVerticalSolidList"/>
    <dgm:cxn modelId="{AC25D26E-FE51-4EC8-8065-12851F5F7A49}" type="presParOf" srcId="{0C60FB55-2FE7-4A09-9FA4-5170A567A851}" destId="{61DF43F5-D46E-4C0A-955D-CB4D61D04193}" srcOrd="1" destOrd="0" presId="urn:microsoft.com/office/officeart/2018/2/layout/IconVerticalSolidList"/>
    <dgm:cxn modelId="{DFD7F6FE-0939-41AE-8796-DB2C9B9C5DD1}" type="presParOf" srcId="{0C60FB55-2FE7-4A09-9FA4-5170A567A851}" destId="{F839B612-AE1B-435D-BADE-0CBC470297E8}" srcOrd="2" destOrd="0" presId="urn:microsoft.com/office/officeart/2018/2/layout/IconVerticalSolidList"/>
    <dgm:cxn modelId="{D37B027D-BEFA-4872-933A-9DAA7589831E}" type="presParOf" srcId="{0C60FB55-2FE7-4A09-9FA4-5170A567A851}" destId="{0C2C949A-471D-4544-822A-5C0573F83692}" srcOrd="3" destOrd="0" presId="urn:microsoft.com/office/officeart/2018/2/layout/IconVerticalSolidList"/>
    <dgm:cxn modelId="{B58BC05D-318F-444F-9801-73FF756EF29F}" type="presParOf" srcId="{6DF64E37-96B3-4EBE-9C6D-EB770D279927}" destId="{039C29C0-09F9-4127-99F4-7CCB471CB5E4}" srcOrd="1" destOrd="0" presId="urn:microsoft.com/office/officeart/2018/2/layout/IconVerticalSolidList"/>
    <dgm:cxn modelId="{E92E2025-C6B1-4A65-8F7F-34FF71D1434A}" type="presParOf" srcId="{6DF64E37-96B3-4EBE-9C6D-EB770D279927}" destId="{4D5EA7E6-0B3D-4777-8822-0F95F883C657}" srcOrd="2" destOrd="0" presId="urn:microsoft.com/office/officeart/2018/2/layout/IconVerticalSolidList"/>
    <dgm:cxn modelId="{76CCFF4B-283D-4DD2-ACC8-C62135C2974B}" type="presParOf" srcId="{4D5EA7E6-0B3D-4777-8822-0F95F883C657}" destId="{FC7EC645-E1CC-4DCA-AADA-43E922B2E89D}" srcOrd="0" destOrd="0" presId="urn:microsoft.com/office/officeart/2018/2/layout/IconVerticalSolidList"/>
    <dgm:cxn modelId="{1475B011-C07C-4A4B-B71B-D800C26F4010}" type="presParOf" srcId="{4D5EA7E6-0B3D-4777-8822-0F95F883C657}" destId="{8AFCC0E3-7F99-44B9-B230-59FFAE34F942}" srcOrd="1" destOrd="0" presId="urn:microsoft.com/office/officeart/2018/2/layout/IconVerticalSolidList"/>
    <dgm:cxn modelId="{ECC97F71-DE4B-489A-916B-33448EB4169D}" type="presParOf" srcId="{4D5EA7E6-0B3D-4777-8822-0F95F883C657}" destId="{DE26E851-457A-40F5-8B58-A0B669F95DFE}" srcOrd="2" destOrd="0" presId="urn:microsoft.com/office/officeart/2018/2/layout/IconVerticalSolidList"/>
    <dgm:cxn modelId="{87ED61C9-DCF5-42E9-9029-5192066DA17B}" type="presParOf" srcId="{4D5EA7E6-0B3D-4777-8822-0F95F883C657}" destId="{DF2B5391-6EC3-4557-8A87-56FE96F342D3}" srcOrd="3" destOrd="0" presId="urn:microsoft.com/office/officeart/2018/2/layout/IconVerticalSolidList"/>
    <dgm:cxn modelId="{72CE8E9C-B912-4865-BC32-19554FC3E286}" type="presParOf" srcId="{6DF64E37-96B3-4EBE-9C6D-EB770D279927}" destId="{A7A29A35-9B7D-4F3D-BEDF-1DCFBE0EE874}" srcOrd="3" destOrd="0" presId="urn:microsoft.com/office/officeart/2018/2/layout/IconVerticalSolidList"/>
    <dgm:cxn modelId="{D8D40126-FCB4-4158-A12D-E37289297786}" type="presParOf" srcId="{6DF64E37-96B3-4EBE-9C6D-EB770D279927}" destId="{224A59E0-E7A8-4CE8-9009-351D3861018D}" srcOrd="4" destOrd="0" presId="urn:microsoft.com/office/officeart/2018/2/layout/IconVerticalSolidList"/>
    <dgm:cxn modelId="{F132BF36-C93C-4666-811C-14A84ADD40B5}" type="presParOf" srcId="{224A59E0-E7A8-4CE8-9009-351D3861018D}" destId="{CE95AC7D-56FA-4B1D-9333-2056332C3C68}" srcOrd="0" destOrd="0" presId="urn:microsoft.com/office/officeart/2018/2/layout/IconVerticalSolidList"/>
    <dgm:cxn modelId="{CAC74749-4E51-41B5-9284-9813F1EBED66}" type="presParOf" srcId="{224A59E0-E7A8-4CE8-9009-351D3861018D}" destId="{EE8A646A-D85A-4D83-B597-7F59E5ACE146}" srcOrd="1" destOrd="0" presId="urn:microsoft.com/office/officeart/2018/2/layout/IconVerticalSolidList"/>
    <dgm:cxn modelId="{ECAA3B5C-A6C1-4AF7-8911-CCB6A89131CB}" type="presParOf" srcId="{224A59E0-E7A8-4CE8-9009-351D3861018D}" destId="{ECF06210-E638-40C2-B1A3-A40143018611}" srcOrd="2" destOrd="0" presId="urn:microsoft.com/office/officeart/2018/2/layout/IconVerticalSolidList"/>
    <dgm:cxn modelId="{1E1EB62C-F3F2-4CAD-8652-60FC33E238B2}" type="presParOf" srcId="{224A59E0-E7A8-4CE8-9009-351D3861018D}" destId="{E5699623-6E58-412C-97C2-954F9E3CDD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CD3434D-88A8-45BE-9958-222612CAF3A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F3DD6D4-4262-4F25-BD9B-3008943B6080}">
      <dgm:prSet/>
      <dgm:spPr/>
      <dgm:t>
        <a:bodyPr/>
        <a:lstStyle/>
        <a:p>
          <a:r>
            <a:rPr lang="en-US"/>
            <a:t>Normal people are uncomfortable when they tell a lie</a:t>
          </a:r>
        </a:p>
      </dgm:t>
    </dgm:pt>
    <dgm:pt modelId="{A166FC26-ACD4-4237-BF3C-427852E32420}" type="parTrans" cxnId="{53FA104D-5C09-4E4F-A590-BC1F563633B3}">
      <dgm:prSet/>
      <dgm:spPr/>
      <dgm:t>
        <a:bodyPr/>
        <a:lstStyle/>
        <a:p>
          <a:endParaRPr lang="en-US"/>
        </a:p>
      </dgm:t>
    </dgm:pt>
    <dgm:pt modelId="{ED133219-F13E-42CD-9642-7DB739330E47}" type="sibTrans" cxnId="{53FA104D-5C09-4E4F-A590-BC1F563633B3}">
      <dgm:prSet/>
      <dgm:spPr/>
      <dgm:t>
        <a:bodyPr/>
        <a:lstStyle/>
        <a:p>
          <a:endParaRPr lang="en-US"/>
        </a:p>
      </dgm:t>
    </dgm:pt>
    <dgm:pt modelId="{F71AE9B5-46A5-440D-B241-8ADA1F2EBCB3}">
      <dgm:prSet/>
      <dgm:spPr/>
      <dgm:t>
        <a:bodyPr/>
        <a:lstStyle/>
        <a:p>
          <a:r>
            <a:rPr lang="en-US"/>
            <a:t>Eye movement (based on the sensory of brain)</a:t>
          </a:r>
        </a:p>
      </dgm:t>
    </dgm:pt>
    <dgm:pt modelId="{58DD99AF-B1ED-4572-B9BC-C9899419A16C}" type="parTrans" cxnId="{F901DB81-1B37-40D4-9294-6429F5030BB0}">
      <dgm:prSet/>
      <dgm:spPr/>
      <dgm:t>
        <a:bodyPr/>
        <a:lstStyle/>
        <a:p>
          <a:endParaRPr lang="en-US"/>
        </a:p>
      </dgm:t>
    </dgm:pt>
    <dgm:pt modelId="{D9875C66-48ED-4B04-9E33-925765733101}" type="sibTrans" cxnId="{F901DB81-1B37-40D4-9294-6429F5030BB0}">
      <dgm:prSet/>
      <dgm:spPr/>
      <dgm:t>
        <a:bodyPr/>
        <a:lstStyle/>
        <a:p>
          <a:endParaRPr lang="en-US"/>
        </a:p>
      </dgm:t>
    </dgm:pt>
    <dgm:pt modelId="{6113705A-1112-4568-9BCB-D19CE92DFE4D}" type="pres">
      <dgm:prSet presAssocID="{CCD3434D-88A8-45BE-9958-222612CAF3A9}" presName="root" presStyleCnt="0">
        <dgm:presLayoutVars>
          <dgm:dir/>
          <dgm:resizeHandles val="exact"/>
        </dgm:presLayoutVars>
      </dgm:prSet>
      <dgm:spPr/>
    </dgm:pt>
    <dgm:pt modelId="{3DABBA0B-17A9-49C8-B6EB-D58D5AA0DCB3}" type="pres">
      <dgm:prSet presAssocID="{3F3DD6D4-4262-4F25-BD9B-3008943B6080}" presName="compNode" presStyleCnt="0"/>
      <dgm:spPr/>
    </dgm:pt>
    <dgm:pt modelId="{9377553A-87F6-40AA-8766-867C82594137}" type="pres">
      <dgm:prSet presAssocID="{3F3DD6D4-4262-4F25-BD9B-3008943B6080}" presName="bgRect" presStyleLbl="bgShp" presStyleIdx="0" presStyleCnt="2"/>
      <dgm:spPr/>
    </dgm:pt>
    <dgm:pt modelId="{5DA5C874-2350-4F99-9468-ECF195CA23DA}" type="pres">
      <dgm:prSet presAssocID="{3F3DD6D4-4262-4F25-BD9B-3008943B60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Person"/>
        </a:ext>
      </dgm:extLst>
    </dgm:pt>
    <dgm:pt modelId="{FB23DE65-1C78-4F1F-88EA-BF41D26F295A}" type="pres">
      <dgm:prSet presAssocID="{3F3DD6D4-4262-4F25-BD9B-3008943B6080}" presName="spaceRect" presStyleCnt="0"/>
      <dgm:spPr/>
    </dgm:pt>
    <dgm:pt modelId="{8077C301-78D4-447C-935E-6F57C4872F84}" type="pres">
      <dgm:prSet presAssocID="{3F3DD6D4-4262-4F25-BD9B-3008943B6080}" presName="parTx" presStyleLbl="revTx" presStyleIdx="0" presStyleCnt="2">
        <dgm:presLayoutVars>
          <dgm:chMax val="0"/>
          <dgm:chPref val="0"/>
        </dgm:presLayoutVars>
      </dgm:prSet>
      <dgm:spPr/>
    </dgm:pt>
    <dgm:pt modelId="{B3502D95-2C27-4AAE-B160-A87831A8E2F0}" type="pres">
      <dgm:prSet presAssocID="{ED133219-F13E-42CD-9642-7DB739330E47}" presName="sibTrans" presStyleCnt="0"/>
      <dgm:spPr/>
    </dgm:pt>
    <dgm:pt modelId="{673DCC1E-248F-4C70-8515-6F4B3CAB12CB}" type="pres">
      <dgm:prSet presAssocID="{F71AE9B5-46A5-440D-B241-8ADA1F2EBCB3}" presName="compNode" presStyleCnt="0"/>
      <dgm:spPr/>
    </dgm:pt>
    <dgm:pt modelId="{77486CDB-140A-4420-AE5A-60973C39CE8F}" type="pres">
      <dgm:prSet presAssocID="{F71AE9B5-46A5-440D-B241-8ADA1F2EBCB3}" presName="bgRect" presStyleLbl="bgShp" presStyleIdx="1" presStyleCnt="2"/>
      <dgm:spPr/>
    </dgm:pt>
    <dgm:pt modelId="{50EE7C6B-B761-48FA-8A91-4ECE88E52136}" type="pres">
      <dgm:prSet presAssocID="{F71AE9B5-46A5-440D-B241-8ADA1F2EBCB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59A80B6A-CA81-40F6-A37C-FFEEDC530989}" type="pres">
      <dgm:prSet presAssocID="{F71AE9B5-46A5-440D-B241-8ADA1F2EBCB3}" presName="spaceRect" presStyleCnt="0"/>
      <dgm:spPr/>
    </dgm:pt>
    <dgm:pt modelId="{5A84E581-1AD1-4F98-8B92-93CFEEAF3688}" type="pres">
      <dgm:prSet presAssocID="{F71AE9B5-46A5-440D-B241-8ADA1F2EBCB3}" presName="parTx" presStyleLbl="revTx" presStyleIdx="1" presStyleCnt="2">
        <dgm:presLayoutVars>
          <dgm:chMax val="0"/>
          <dgm:chPref val="0"/>
        </dgm:presLayoutVars>
      </dgm:prSet>
      <dgm:spPr/>
    </dgm:pt>
  </dgm:ptLst>
  <dgm:cxnLst>
    <dgm:cxn modelId="{C2AF9B3F-0B15-4E9E-96C7-9F169B47790A}" type="presOf" srcId="{3F3DD6D4-4262-4F25-BD9B-3008943B6080}" destId="{8077C301-78D4-447C-935E-6F57C4872F84}" srcOrd="0" destOrd="0" presId="urn:microsoft.com/office/officeart/2018/2/layout/IconVerticalSolidList"/>
    <dgm:cxn modelId="{53FA104D-5C09-4E4F-A590-BC1F563633B3}" srcId="{CCD3434D-88A8-45BE-9958-222612CAF3A9}" destId="{3F3DD6D4-4262-4F25-BD9B-3008943B6080}" srcOrd="0" destOrd="0" parTransId="{A166FC26-ACD4-4237-BF3C-427852E32420}" sibTransId="{ED133219-F13E-42CD-9642-7DB739330E47}"/>
    <dgm:cxn modelId="{12BAF253-32F9-44EE-A97E-3B1151676295}" type="presOf" srcId="{CCD3434D-88A8-45BE-9958-222612CAF3A9}" destId="{6113705A-1112-4568-9BCB-D19CE92DFE4D}" srcOrd="0" destOrd="0" presId="urn:microsoft.com/office/officeart/2018/2/layout/IconVerticalSolidList"/>
    <dgm:cxn modelId="{F901DB81-1B37-40D4-9294-6429F5030BB0}" srcId="{CCD3434D-88A8-45BE-9958-222612CAF3A9}" destId="{F71AE9B5-46A5-440D-B241-8ADA1F2EBCB3}" srcOrd="1" destOrd="0" parTransId="{58DD99AF-B1ED-4572-B9BC-C9899419A16C}" sibTransId="{D9875C66-48ED-4B04-9E33-925765733101}"/>
    <dgm:cxn modelId="{E206D7A4-D2FD-4171-9484-8A934D325AC5}" type="presOf" srcId="{F71AE9B5-46A5-440D-B241-8ADA1F2EBCB3}" destId="{5A84E581-1AD1-4F98-8B92-93CFEEAF3688}" srcOrd="0" destOrd="0" presId="urn:microsoft.com/office/officeart/2018/2/layout/IconVerticalSolidList"/>
    <dgm:cxn modelId="{41741152-5E0C-42C5-9660-6FB48296410B}" type="presParOf" srcId="{6113705A-1112-4568-9BCB-D19CE92DFE4D}" destId="{3DABBA0B-17A9-49C8-B6EB-D58D5AA0DCB3}" srcOrd="0" destOrd="0" presId="urn:microsoft.com/office/officeart/2018/2/layout/IconVerticalSolidList"/>
    <dgm:cxn modelId="{967B332C-2B85-438B-9E19-EBBF7033D8DD}" type="presParOf" srcId="{3DABBA0B-17A9-49C8-B6EB-D58D5AA0DCB3}" destId="{9377553A-87F6-40AA-8766-867C82594137}" srcOrd="0" destOrd="0" presId="urn:microsoft.com/office/officeart/2018/2/layout/IconVerticalSolidList"/>
    <dgm:cxn modelId="{750DDB3F-58CE-4E49-8D02-B67A8E78774F}" type="presParOf" srcId="{3DABBA0B-17A9-49C8-B6EB-D58D5AA0DCB3}" destId="{5DA5C874-2350-4F99-9468-ECF195CA23DA}" srcOrd="1" destOrd="0" presId="urn:microsoft.com/office/officeart/2018/2/layout/IconVerticalSolidList"/>
    <dgm:cxn modelId="{5DB119F0-FF83-4203-828C-5DADD3E49B47}" type="presParOf" srcId="{3DABBA0B-17A9-49C8-B6EB-D58D5AA0DCB3}" destId="{FB23DE65-1C78-4F1F-88EA-BF41D26F295A}" srcOrd="2" destOrd="0" presId="urn:microsoft.com/office/officeart/2018/2/layout/IconVerticalSolidList"/>
    <dgm:cxn modelId="{CFE238E2-304E-44F8-A268-AF9C4A7AF117}" type="presParOf" srcId="{3DABBA0B-17A9-49C8-B6EB-D58D5AA0DCB3}" destId="{8077C301-78D4-447C-935E-6F57C4872F84}" srcOrd="3" destOrd="0" presId="urn:microsoft.com/office/officeart/2018/2/layout/IconVerticalSolidList"/>
    <dgm:cxn modelId="{9CC5BA07-020A-4551-9747-3033024E90E6}" type="presParOf" srcId="{6113705A-1112-4568-9BCB-D19CE92DFE4D}" destId="{B3502D95-2C27-4AAE-B160-A87831A8E2F0}" srcOrd="1" destOrd="0" presId="urn:microsoft.com/office/officeart/2018/2/layout/IconVerticalSolidList"/>
    <dgm:cxn modelId="{8C35E9D2-EDCD-4150-824E-96D19EDCD6C9}" type="presParOf" srcId="{6113705A-1112-4568-9BCB-D19CE92DFE4D}" destId="{673DCC1E-248F-4C70-8515-6F4B3CAB12CB}" srcOrd="2" destOrd="0" presId="urn:microsoft.com/office/officeart/2018/2/layout/IconVerticalSolidList"/>
    <dgm:cxn modelId="{54069B39-0DA4-4F7B-9719-2AA8D38EFB34}" type="presParOf" srcId="{673DCC1E-248F-4C70-8515-6F4B3CAB12CB}" destId="{77486CDB-140A-4420-AE5A-60973C39CE8F}" srcOrd="0" destOrd="0" presId="urn:microsoft.com/office/officeart/2018/2/layout/IconVerticalSolidList"/>
    <dgm:cxn modelId="{224432EA-FA06-4041-AFD2-2FAAE666F956}" type="presParOf" srcId="{673DCC1E-248F-4C70-8515-6F4B3CAB12CB}" destId="{50EE7C6B-B761-48FA-8A91-4ECE88E52136}" srcOrd="1" destOrd="0" presId="urn:microsoft.com/office/officeart/2018/2/layout/IconVerticalSolidList"/>
    <dgm:cxn modelId="{F544F767-3BD8-4E36-BE30-F57CEA64A8BA}" type="presParOf" srcId="{673DCC1E-248F-4C70-8515-6F4B3CAB12CB}" destId="{59A80B6A-CA81-40F6-A37C-FFEEDC530989}" srcOrd="2" destOrd="0" presId="urn:microsoft.com/office/officeart/2018/2/layout/IconVerticalSolidList"/>
    <dgm:cxn modelId="{FD16655B-8F80-4227-83FF-B7943FF38E93}" type="presParOf" srcId="{673DCC1E-248F-4C70-8515-6F4B3CAB12CB}" destId="{5A84E581-1AD1-4F98-8B92-93CFEEAF36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5AFEFCD-00E3-4E26-9AB2-5CB30E3E1B2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E40726-C3D7-4879-A008-4828800FEA47}">
      <dgm:prSet/>
      <dgm:spPr/>
      <dgm:t>
        <a:bodyPr/>
        <a:lstStyle/>
        <a:p>
          <a:r>
            <a:rPr lang="en-US"/>
            <a:t>Outward signals of inner conflicts</a:t>
          </a:r>
        </a:p>
      </dgm:t>
    </dgm:pt>
    <dgm:pt modelId="{E0C4A82B-CDD2-43C1-8D1E-19D3D25C32E7}" type="parTrans" cxnId="{E4A2BD2E-B033-40EC-8888-5AB9314FA205}">
      <dgm:prSet/>
      <dgm:spPr/>
      <dgm:t>
        <a:bodyPr/>
        <a:lstStyle/>
        <a:p>
          <a:endParaRPr lang="en-US"/>
        </a:p>
      </dgm:t>
    </dgm:pt>
    <dgm:pt modelId="{9C2DF9A8-CEAD-496D-B75A-0AC836B3C324}" type="sibTrans" cxnId="{E4A2BD2E-B033-40EC-8888-5AB9314FA205}">
      <dgm:prSet/>
      <dgm:spPr/>
      <dgm:t>
        <a:bodyPr/>
        <a:lstStyle/>
        <a:p>
          <a:endParaRPr lang="en-US"/>
        </a:p>
      </dgm:t>
    </dgm:pt>
    <dgm:pt modelId="{DAE3DE91-508F-464E-9315-3F82DF522E52}">
      <dgm:prSet/>
      <dgm:spPr/>
      <dgm:t>
        <a:bodyPr/>
        <a:lstStyle/>
        <a:p>
          <a:r>
            <a:rPr lang="en-US"/>
            <a:t>Incapability to handle problems</a:t>
          </a:r>
        </a:p>
      </dgm:t>
    </dgm:pt>
    <dgm:pt modelId="{B367ABBD-5B6C-438D-9C34-A945A298D83E}" type="parTrans" cxnId="{2B55E4C7-C8D1-4247-9992-67DCC7E110C5}">
      <dgm:prSet/>
      <dgm:spPr/>
      <dgm:t>
        <a:bodyPr/>
        <a:lstStyle/>
        <a:p>
          <a:endParaRPr lang="en-US"/>
        </a:p>
      </dgm:t>
    </dgm:pt>
    <dgm:pt modelId="{517B38A5-6541-4AAE-871C-1CE2BC605A6C}" type="sibTrans" cxnId="{2B55E4C7-C8D1-4247-9992-67DCC7E110C5}">
      <dgm:prSet/>
      <dgm:spPr/>
      <dgm:t>
        <a:bodyPr/>
        <a:lstStyle/>
        <a:p>
          <a:endParaRPr lang="en-US"/>
        </a:p>
      </dgm:t>
    </dgm:pt>
    <dgm:pt modelId="{2FF5AEFB-C887-43EA-9BB5-63FDFAD5FDEF}">
      <dgm:prSet/>
      <dgm:spPr/>
      <dgm:t>
        <a:bodyPr/>
        <a:lstStyle/>
        <a:p>
          <a:r>
            <a:rPr lang="en-US" dirty="0"/>
            <a:t>Social and teamwork problems</a:t>
          </a:r>
        </a:p>
      </dgm:t>
    </dgm:pt>
    <dgm:pt modelId="{0CCDF9ED-DF25-40A7-976F-E8DE4131F028}" type="parTrans" cxnId="{9B81A797-A6EB-4F90-91DB-8E6E3319E288}">
      <dgm:prSet/>
      <dgm:spPr/>
      <dgm:t>
        <a:bodyPr/>
        <a:lstStyle/>
        <a:p>
          <a:endParaRPr lang="en-US"/>
        </a:p>
      </dgm:t>
    </dgm:pt>
    <dgm:pt modelId="{839B8198-DBA9-44BF-B5D7-43CCDAE2432D}" type="sibTrans" cxnId="{9B81A797-A6EB-4F90-91DB-8E6E3319E288}">
      <dgm:prSet/>
      <dgm:spPr/>
      <dgm:t>
        <a:bodyPr/>
        <a:lstStyle/>
        <a:p>
          <a:endParaRPr lang="en-US"/>
        </a:p>
      </dgm:t>
    </dgm:pt>
    <dgm:pt modelId="{DBA5560B-B045-498A-8A05-CB37A6725EFD}">
      <dgm:prSet/>
      <dgm:spPr/>
      <dgm:t>
        <a:bodyPr/>
        <a:lstStyle/>
        <a:p>
          <a:r>
            <a:rPr lang="en-US"/>
            <a:t>Nicotine in the blood can increase stress level</a:t>
          </a:r>
        </a:p>
      </dgm:t>
    </dgm:pt>
    <dgm:pt modelId="{5EA112EA-6E39-4A37-8212-C30B1B64FBB4}" type="parTrans" cxnId="{2FFF651E-770C-475E-A3AC-145998A5552E}">
      <dgm:prSet/>
      <dgm:spPr/>
      <dgm:t>
        <a:bodyPr/>
        <a:lstStyle/>
        <a:p>
          <a:endParaRPr lang="en-US"/>
        </a:p>
      </dgm:t>
    </dgm:pt>
    <dgm:pt modelId="{A5FAEDEB-FDFC-422C-8B77-F7B5F7344299}" type="sibTrans" cxnId="{2FFF651E-770C-475E-A3AC-145998A5552E}">
      <dgm:prSet/>
      <dgm:spPr/>
      <dgm:t>
        <a:bodyPr/>
        <a:lstStyle/>
        <a:p>
          <a:endParaRPr lang="en-US"/>
        </a:p>
      </dgm:t>
    </dgm:pt>
    <dgm:pt modelId="{85251E5D-180A-446A-BB29-3248B8E6F283}" type="pres">
      <dgm:prSet presAssocID="{C5AFEFCD-00E3-4E26-9AB2-5CB30E3E1B27}" presName="root" presStyleCnt="0">
        <dgm:presLayoutVars>
          <dgm:dir/>
          <dgm:resizeHandles val="exact"/>
        </dgm:presLayoutVars>
      </dgm:prSet>
      <dgm:spPr/>
    </dgm:pt>
    <dgm:pt modelId="{E0A89D33-61BA-495C-A3B7-B36E5A334562}" type="pres">
      <dgm:prSet presAssocID="{2BE40726-C3D7-4879-A008-4828800FEA47}" presName="compNode" presStyleCnt="0"/>
      <dgm:spPr/>
    </dgm:pt>
    <dgm:pt modelId="{C50FA0BB-9E3E-43D6-B8DB-D2960FD93795}" type="pres">
      <dgm:prSet presAssocID="{2BE40726-C3D7-4879-A008-4828800FEA47}" presName="bgRect" presStyleLbl="bgShp" presStyleIdx="0" presStyleCnt="4"/>
      <dgm:spPr/>
    </dgm:pt>
    <dgm:pt modelId="{80F50A71-0F54-4FC8-9C9F-D69D076CAF20}" type="pres">
      <dgm:prSet presAssocID="{2BE40726-C3D7-4879-A008-4828800FEA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nsfer"/>
        </a:ext>
      </dgm:extLst>
    </dgm:pt>
    <dgm:pt modelId="{60C3E239-68C4-4DCE-9ECC-0464F8457181}" type="pres">
      <dgm:prSet presAssocID="{2BE40726-C3D7-4879-A008-4828800FEA47}" presName="spaceRect" presStyleCnt="0"/>
      <dgm:spPr/>
    </dgm:pt>
    <dgm:pt modelId="{02BABA57-3D69-43F0-8EA7-4C71AAEC423C}" type="pres">
      <dgm:prSet presAssocID="{2BE40726-C3D7-4879-A008-4828800FEA47}" presName="parTx" presStyleLbl="revTx" presStyleIdx="0" presStyleCnt="4">
        <dgm:presLayoutVars>
          <dgm:chMax val="0"/>
          <dgm:chPref val="0"/>
        </dgm:presLayoutVars>
      </dgm:prSet>
      <dgm:spPr/>
    </dgm:pt>
    <dgm:pt modelId="{106CD578-E798-471C-BD1C-846D67551D59}" type="pres">
      <dgm:prSet presAssocID="{9C2DF9A8-CEAD-496D-B75A-0AC836B3C324}" presName="sibTrans" presStyleCnt="0"/>
      <dgm:spPr/>
    </dgm:pt>
    <dgm:pt modelId="{DFB77E95-1D1D-4BAD-B46E-82861EFB1BAD}" type="pres">
      <dgm:prSet presAssocID="{DAE3DE91-508F-464E-9315-3F82DF522E52}" presName="compNode" presStyleCnt="0"/>
      <dgm:spPr/>
    </dgm:pt>
    <dgm:pt modelId="{02AC4382-DCA4-4ACD-86A8-140119975187}" type="pres">
      <dgm:prSet presAssocID="{DAE3DE91-508F-464E-9315-3F82DF522E52}" presName="bgRect" presStyleLbl="bgShp" presStyleIdx="1" presStyleCnt="4"/>
      <dgm:spPr/>
    </dgm:pt>
    <dgm:pt modelId="{CFD0012E-9933-4B21-B6A1-F48D8170B173}" type="pres">
      <dgm:prSet presAssocID="{DAE3DE91-508F-464E-9315-3F82DF522E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CB04FD4-D23E-48D0-ACEA-94E252310080}" type="pres">
      <dgm:prSet presAssocID="{DAE3DE91-508F-464E-9315-3F82DF522E52}" presName="spaceRect" presStyleCnt="0"/>
      <dgm:spPr/>
    </dgm:pt>
    <dgm:pt modelId="{B5908ABE-0083-4E08-B53E-6C42B4C85621}" type="pres">
      <dgm:prSet presAssocID="{DAE3DE91-508F-464E-9315-3F82DF522E52}" presName="parTx" presStyleLbl="revTx" presStyleIdx="1" presStyleCnt="4">
        <dgm:presLayoutVars>
          <dgm:chMax val="0"/>
          <dgm:chPref val="0"/>
        </dgm:presLayoutVars>
      </dgm:prSet>
      <dgm:spPr/>
    </dgm:pt>
    <dgm:pt modelId="{0FB3B96B-30B1-438C-9393-DA47C509E6E5}" type="pres">
      <dgm:prSet presAssocID="{517B38A5-6541-4AAE-871C-1CE2BC605A6C}" presName="sibTrans" presStyleCnt="0"/>
      <dgm:spPr/>
    </dgm:pt>
    <dgm:pt modelId="{509FFF2E-21EC-4504-B915-B23AC71B7084}" type="pres">
      <dgm:prSet presAssocID="{2FF5AEFB-C887-43EA-9BB5-63FDFAD5FDEF}" presName="compNode" presStyleCnt="0"/>
      <dgm:spPr/>
    </dgm:pt>
    <dgm:pt modelId="{DE07A050-764E-4B11-B5D0-6B22127360EC}" type="pres">
      <dgm:prSet presAssocID="{2FF5AEFB-C887-43EA-9BB5-63FDFAD5FDEF}" presName="bgRect" presStyleLbl="bgShp" presStyleIdx="2" presStyleCnt="4"/>
      <dgm:spPr/>
    </dgm:pt>
    <dgm:pt modelId="{1E14747B-F5CC-4BB6-9BF9-7886CD1D0B4E}" type="pres">
      <dgm:prSet presAssocID="{2FF5AEFB-C887-43EA-9BB5-63FDFAD5FD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12BF3A49-C0D8-43A0-A821-908CD42F0482}" type="pres">
      <dgm:prSet presAssocID="{2FF5AEFB-C887-43EA-9BB5-63FDFAD5FDEF}" presName="spaceRect" presStyleCnt="0"/>
      <dgm:spPr/>
    </dgm:pt>
    <dgm:pt modelId="{56732BF7-8EFE-4C1F-ABC3-D879A7469BEA}" type="pres">
      <dgm:prSet presAssocID="{2FF5AEFB-C887-43EA-9BB5-63FDFAD5FDEF}" presName="parTx" presStyleLbl="revTx" presStyleIdx="2" presStyleCnt="4">
        <dgm:presLayoutVars>
          <dgm:chMax val="0"/>
          <dgm:chPref val="0"/>
        </dgm:presLayoutVars>
      </dgm:prSet>
      <dgm:spPr/>
    </dgm:pt>
    <dgm:pt modelId="{C868F4D5-9B45-4C9B-9B10-D31D14AB1D11}" type="pres">
      <dgm:prSet presAssocID="{839B8198-DBA9-44BF-B5D7-43CCDAE2432D}" presName="sibTrans" presStyleCnt="0"/>
      <dgm:spPr/>
    </dgm:pt>
    <dgm:pt modelId="{9E1DA26B-DEB8-4280-B3CD-47398D0DBBE7}" type="pres">
      <dgm:prSet presAssocID="{DBA5560B-B045-498A-8A05-CB37A6725EFD}" presName="compNode" presStyleCnt="0"/>
      <dgm:spPr/>
    </dgm:pt>
    <dgm:pt modelId="{6AFFF9EA-7807-4279-B517-35A754A8FD84}" type="pres">
      <dgm:prSet presAssocID="{DBA5560B-B045-498A-8A05-CB37A6725EFD}" presName="bgRect" presStyleLbl="bgShp" presStyleIdx="3" presStyleCnt="4"/>
      <dgm:spPr/>
    </dgm:pt>
    <dgm:pt modelId="{7A610435-0952-4C5E-AFDF-102EF3E3B802}" type="pres">
      <dgm:prSet presAssocID="{DBA5560B-B045-498A-8A05-CB37A6725E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ungs"/>
        </a:ext>
      </dgm:extLst>
    </dgm:pt>
    <dgm:pt modelId="{7C894FFE-FA89-461E-A185-95FA2D770E0D}" type="pres">
      <dgm:prSet presAssocID="{DBA5560B-B045-498A-8A05-CB37A6725EFD}" presName="spaceRect" presStyleCnt="0"/>
      <dgm:spPr/>
    </dgm:pt>
    <dgm:pt modelId="{C95A7F05-8C13-48EE-82F6-5636B40E4E20}" type="pres">
      <dgm:prSet presAssocID="{DBA5560B-B045-498A-8A05-CB37A6725EFD}" presName="parTx" presStyleLbl="revTx" presStyleIdx="3" presStyleCnt="4">
        <dgm:presLayoutVars>
          <dgm:chMax val="0"/>
          <dgm:chPref val="0"/>
        </dgm:presLayoutVars>
      </dgm:prSet>
      <dgm:spPr/>
    </dgm:pt>
  </dgm:ptLst>
  <dgm:cxnLst>
    <dgm:cxn modelId="{2FFF651E-770C-475E-A3AC-145998A5552E}" srcId="{C5AFEFCD-00E3-4E26-9AB2-5CB30E3E1B27}" destId="{DBA5560B-B045-498A-8A05-CB37A6725EFD}" srcOrd="3" destOrd="0" parTransId="{5EA112EA-6E39-4A37-8212-C30B1B64FBB4}" sibTransId="{A5FAEDEB-FDFC-422C-8B77-F7B5F7344299}"/>
    <dgm:cxn modelId="{E0D0B91F-7ED5-43FE-B6CA-558FEBE2437A}" type="presOf" srcId="{2BE40726-C3D7-4879-A008-4828800FEA47}" destId="{02BABA57-3D69-43F0-8EA7-4C71AAEC423C}" srcOrd="0" destOrd="0" presId="urn:microsoft.com/office/officeart/2018/2/layout/IconVerticalSolidList"/>
    <dgm:cxn modelId="{E4A2BD2E-B033-40EC-8888-5AB9314FA205}" srcId="{C5AFEFCD-00E3-4E26-9AB2-5CB30E3E1B27}" destId="{2BE40726-C3D7-4879-A008-4828800FEA47}" srcOrd="0" destOrd="0" parTransId="{E0C4A82B-CDD2-43C1-8D1E-19D3D25C32E7}" sibTransId="{9C2DF9A8-CEAD-496D-B75A-0AC836B3C324}"/>
    <dgm:cxn modelId="{0D607139-1DE0-4911-9255-EBE45C28A74F}" type="presOf" srcId="{C5AFEFCD-00E3-4E26-9AB2-5CB30E3E1B27}" destId="{85251E5D-180A-446A-BB29-3248B8E6F283}" srcOrd="0" destOrd="0" presId="urn:microsoft.com/office/officeart/2018/2/layout/IconVerticalSolidList"/>
    <dgm:cxn modelId="{BDA28588-76A3-4846-B8D1-C2D8E8602649}" type="presOf" srcId="{DAE3DE91-508F-464E-9315-3F82DF522E52}" destId="{B5908ABE-0083-4E08-B53E-6C42B4C85621}" srcOrd="0" destOrd="0" presId="urn:microsoft.com/office/officeart/2018/2/layout/IconVerticalSolidList"/>
    <dgm:cxn modelId="{9B81A797-A6EB-4F90-91DB-8E6E3319E288}" srcId="{C5AFEFCD-00E3-4E26-9AB2-5CB30E3E1B27}" destId="{2FF5AEFB-C887-43EA-9BB5-63FDFAD5FDEF}" srcOrd="2" destOrd="0" parTransId="{0CCDF9ED-DF25-40A7-976F-E8DE4131F028}" sibTransId="{839B8198-DBA9-44BF-B5D7-43CCDAE2432D}"/>
    <dgm:cxn modelId="{2B55E4C7-C8D1-4247-9992-67DCC7E110C5}" srcId="{C5AFEFCD-00E3-4E26-9AB2-5CB30E3E1B27}" destId="{DAE3DE91-508F-464E-9315-3F82DF522E52}" srcOrd="1" destOrd="0" parTransId="{B367ABBD-5B6C-438D-9C34-A945A298D83E}" sibTransId="{517B38A5-6541-4AAE-871C-1CE2BC605A6C}"/>
    <dgm:cxn modelId="{80C0E0D7-8EBF-4196-A8FE-777EA169E505}" type="presOf" srcId="{2FF5AEFB-C887-43EA-9BB5-63FDFAD5FDEF}" destId="{56732BF7-8EFE-4C1F-ABC3-D879A7469BEA}" srcOrd="0" destOrd="0" presId="urn:microsoft.com/office/officeart/2018/2/layout/IconVerticalSolidList"/>
    <dgm:cxn modelId="{5705E1EA-BFE2-425C-8BAA-D66379D36D19}" type="presOf" srcId="{DBA5560B-B045-498A-8A05-CB37A6725EFD}" destId="{C95A7F05-8C13-48EE-82F6-5636B40E4E20}" srcOrd="0" destOrd="0" presId="urn:microsoft.com/office/officeart/2018/2/layout/IconVerticalSolidList"/>
    <dgm:cxn modelId="{32FD7C7C-5676-4252-9008-12E8D71C464E}" type="presParOf" srcId="{85251E5D-180A-446A-BB29-3248B8E6F283}" destId="{E0A89D33-61BA-495C-A3B7-B36E5A334562}" srcOrd="0" destOrd="0" presId="urn:microsoft.com/office/officeart/2018/2/layout/IconVerticalSolidList"/>
    <dgm:cxn modelId="{875807A7-C6C6-439A-B9DE-2B9F73AF5429}" type="presParOf" srcId="{E0A89D33-61BA-495C-A3B7-B36E5A334562}" destId="{C50FA0BB-9E3E-43D6-B8DB-D2960FD93795}" srcOrd="0" destOrd="0" presId="urn:microsoft.com/office/officeart/2018/2/layout/IconVerticalSolidList"/>
    <dgm:cxn modelId="{81E36F27-3EB9-4DB3-AC7E-1948EE639EB4}" type="presParOf" srcId="{E0A89D33-61BA-495C-A3B7-B36E5A334562}" destId="{80F50A71-0F54-4FC8-9C9F-D69D076CAF20}" srcOrd="1" destOrd="0" presId="urn:microsoft.com/office/officeart/2018/2/layout/IconVerticalSolidList"/>
    <dgm:cxn modelId="{EBF1D88D-60E2-412B-9785-52A2DFA6C909}" type="presParOf" srcId="{E0A89D33-61BA-495C-A3B7-B36E5A334562}" destId="{60C3E239-68C4-4DCE-9ECC-0464F8457181}" srcOrd="2" destOrd="0" presId="urn:microsoft.com/office/officeart/2018/2/layout/IconVerticalSolidList"/>
    <dgm:cxn modelId="{26CA8F17-3DFF-4D86-9F3B-C96AD1C55166}" type="presParOf" srcId="{E0A89D33-61BA-495C-A3B7-B36E5A334562}" destId="{02BABA57-3D69-43F0-8EA7-4C71AAEC423C}" srcOrd="3" destOrd="0" presId="urn:microsoft.com/office/officeart/2018/2/layout/IconVerticalSolidList"/>
    <dgm:cxn modelId="{9897B756-0910-472D-9BAA-829A0F66B036}" type="presParOf" srcId="{85251E5D-180A-446A-BB29-3248B8E6F283}" destId="{106CD578-E798-471C-BD1C-846D67551D59}" srcOrd="1" destOrd="0" presId="urn:microsoft.com/office/officeart/2018/2/layout/IconVerticalSolidList"/>
    <dgm:cxn modelId="{2913B7F4-364F-4BBA-9E6C-052DE222E3EB}" type="presParOf" srcId="{85251E5D-180A-446A-BB29-3248B8E6F283}" destId="{DFB77E95-1D1D-4BAD-B46E-82861EFB1BAD}" srcOrd="2" destOrd="0" presId="urn:microsoft.com/office/officeart/2018/2/layout/IconVerticalSolidList"/>
    <dgm:cxn modelId="{482563B2-197C-4DB6-9941-4399CF84CA2B}" type="presParOf" srcId="{DFB77E95-1D1D-4BAD-B46E-82861EFB1BAD}" destId="{02AC4382-DCA4-4ACD-86A8-140119975187}" srcOrd="0" destOrd="0" presId="urn:microsoft.com/office/officeart/2018/2/layout/IconVerticalSolidList"/>
    <dgm:cxn modelId="{DDC59DE0-1BFF-4386-BDC1-6EDF5F09AF9B}" type="presParOf" srcId="{DFB77E95-1D1D-4BAD-B46E-82861EFB1BAD}" destId="{CFD0012E-9933-4B21-B6A1-F48D8170B173}" srcOrd="1" destOrd="0" presId="urn:microsoft.com/office/officeart/2018/2/layout/IconVerticalSolidList"/>
    <dgm:cxn modelId="{B99C2D8F-9A51-447E-9212-27D6A8144876}" type="presParOf" srcId="{DFB77E95-1D1D-4BAD-B46E-82861EFB1BAD}" destId="{8CB04FD4-D23E-48D0-ACEA-94E252310080}" srcOrd="2" destOrd="0" presId="urn:microsoft.com/office/officeart/2018/2/layout/IconVerticalSolidList"/>
    <dgm:cxn modelId="{6BB9D796-8E15-462F-997F-AF2766900F1C}" type="presParOf" srcId="{DFB77E95-1D1D-4BAD-B46E-82861EFB1BAD}" destId="{B5908ABE-0083-4E08-B53E-6C42B4C85621}" srcOrd="3" destOrd="0" presId="urn:microsoft.com/office/officeart/2018/2/layout/IconVerticalSolidList"/>
    <dgm:cxn modelId="{5857A3BE-4961-4ED4-BCA8-92CFE98B35D8}" type="presParOf" srcId="{85251E5D-180A-446A-BB29-3248B8E6F283}" destId="{0FB3B96B-30B1-438C-9393-DA47C509E6E5}" srcOrd="3" destOrd="0" presId="urn:microsoft.com/office/officeart/2018/2/layout/IconVerticalSolidList"/>
    <dgm:cxn modelId="{0C5B35EB-9DD0-4DA0-9926-97AEC7F02F60}" type="presParOf" srcId="{85251E5D-180A-446A-BB29-3248B8E6F283}" destId="{509FFF2E-21EC-4504-B915-B23AC71B7084}" srcOrd="4" destOrd="0" presId="urn:microsoft.com/office/officeart/2018/2/layout/IconVerticalSolidList"/>
    <dgm:cxn modelId="{42E52039-8F5F-454B-A790-E1CBE6C53722}" type="presParOf" srcId="{509FFF2E-21EC-4504-B915-B23AC71B7084}" destId="{DE07A050-764E-4B11-B5D0-6B22127360EC}" srcOrd="0" destOrd="0" presId="urn:microsoft.com/office/officeart/2018/2/layout/IconVerticalSolidList"/>
    <dgm:cxn modelId="{72CE0E48-7E9F-4EFA-AFB1-0077E4A46DF8}" type="presParOf" srcId="{509FFF2E-21EC-4504-B915-B23AC71B7084}" destId="{1E14747B-F5CC-4BB6-9BF9-7886CD1D0B4E}" srcOrd="1" destOrd="0" presId="urn:microsoft.com/office/officeart/2018/2/layout/IconVerticalSolidList"/>
    <dgm:cxn modelId="{A00AF9A2-6E6B-44BA-B2EB-1E32B94B96C8}" type="presParOf" srcId="{509FFF2E-21EC-4504-B915-B23AC71B7084}" destId="{12BF3A49-C0D8-43A0-A821-908CD42F0482}" srcOrd="2" destOrd="0" presId="urn:microsoft.com/office/officeart/2018/2/layout/IconVerticalSolidList"/>
    <dgm:cxn modelId="{52001E6E-F619-4106-A3D4-F35DDB065A04}" type="presParOf" srcId="{509FFF2E-21EC-4504-B915-B23AC71B7084}" destId="{56732BF7-8EFE-4C1F-ABC3-D879A7469BEA}" srcOrd="3" destOrd="0" presId="urn:microsoft.com/office/officeart/2018/2/layout/IconVerticalSolidList"/>
    <dgm:cxn modelId="{0A23AF79-E566-4E91-903A-DE7120A7C733}" type="presParOf" srcId="{85251E5D-180A-446A-BB29-3248B8E6F283}" destId="{C868F4D5-9B45-4C9B-9B10-D31D14AB1D11}" srcOrd="5" destOrd="0" presId="urn:microsoft.com/office/officeart/2018/2/layout/IconVerticalSolidList"/>
    <dgm:cxn modelId="{AE59EAD6-DDC3-4D34-8C02-7C853341ABE5}" type="presParOf" srcId="{85251E5D-180A-446A-BB29-3248B8E6F283}" destId="{9E1DA26B-DEB8-4280-B3CD-47398D0DBBE7}" srcOrd="6" destOrd="0" presId="urn:microsoft.com/office/officeart/2018/2/layout/IconVerticalSolidList"/>
    <dgm:cxn modelId="{77CB93A0-3A30-4321-A7A4-9E5D83DA6AF6}" type="presParOf" srcId="{9E1DA26B-DEB8-4280-B3CD-47398D0DBBE7}" destId="{6AFFF9EA-7807-4279-B517-35A754A8FD84}" srcOrd="0" destOrd="0" presId="urn:microsoft.com/office/officeart/2018/2/layout/IconVerticalSolidList"/>
    <dgm:cxn modelId="{FCE23DC4-DF4A-4032-A07C-E87DBB70C349}" type="presParOf" srcId="{9E1DA26B-DEB8-4280-B3CD-47398D0DBBE7}" destId="{7A610435-0952-4C5E-AFDF-102EF3E3B802}" srcOrd="1" destOrd="0" presId="urn:microsoft.com/office/officeart/2018/2/layout/IconVerticalSolidList"/>
    <dgm:cxn modelId="{7DD47F17-E7E7-44DD-AACC-B212CE608D94}" type="presParOf" srcId="{9E1DA26B-DEB8-4280-B3CD-47398D0DBBE7}" destId="{7C894FFE-FA89-461E-A185-95FA2D770E0D}" srcOrd="2" destOrd="0" presId="urn:microsoft.com/office/officeart/2018/2/layout/IconVerticalSolidList"/>
    <dgm:cxn modelId="{C8158615-7F6C-40CA-81A2-B7F450618CF5}" type="presParOf" srcId="{9E1DA26B-DEB8-4280-B3CD-47398D0DBBE7}" destId="{C95A7F05-8C13-48EE-82F6-5636B40E4E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ED1553-D950-48EA-BB78-21424A881CB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D013EF-7DC4-4CA5-99BF-CF681B025707}">
      <dgm:prSet/>
      <dgm:spPr/>
      <dgm:t>
        <a:bodyPr/>
        <a:lstStyle/>
        <a:p>
          <a:r>
            <a:rPr lang="en-US" dirty="0"/>
            <a:t>Understand professional ethics and its application</a:t>
          </a:r>
        </a:p>
      </dgm:t>
    </dgm:pt>
    <dgm:pt modelId="{74876811-D370-458F-8ABE-CFF4C72E3C4F}" type="parTrans" cxnId="{57A19951-5DB7-4EBD-8596-2F5CC7886912}">
      <dgm:prSet/>
      <dgm:spPr/>
      <dgm:t>
        <a:bodyPr/>
        <a:lstStyle/>
        <a:p>
          <a:endParaRPr lang="en-US"/>
        </a:p>
      </dgm:t>
    </dgm:pt>
    <dgm:pt modelId="{51A586FC-62B7-41C6-8F7C-D52F3E24D75D}" type="sibTrans" cxnId="{57A19951-5DB7-4EBD-8596-2F5CC7886912}">
      <dgm:prSet/>
      <dgm:spPr/>
      <dgm:t>
        <a:bodyPr/>
        <a:lstStyle/>
        <a:p>
          <a:endParaRPr lang="en-US"/>
        </a:p>
      </dgm:t>
    </dgm:pt>
    <dgm:pt modelId="{549DCAAC-3E31-4AF3-9364-0D64CEEDFF34}">
      <dgm:prSet/>
      <dgm:spPr/>
      <dgm:t>
        <a:bodyPr/>
        <a:lstStyle/>
        <a:p>
          <a:r>
            <a:rPr lang="en-US" dirty="0"/>
            <a:t>Understand code of conduct from ACM</a:t>
          </a:r>
        </a:p>
      </dgm:t>
    </dgm:pt>
    <dgm:pt modelId="{52DF88D6-C45B-4409-8E0E-C08C03A519FD}" type="parTrans" cxnId="{44AEAD66-12DD-4B59-9905-9CFDC40B8CC3}">
      <dgm:prSet/>
      <dgm:spPr/>
      <dgm:t>
        <a:bodyPr/>
        <a:lstStyle/>
        <a:p>
          <a:endParaRPr lang="en-US"/>
        </a:p>
      </dgm:t>
    </dgm:pt>
    <dgm:pt modelId="{79B99775-3354-46BA-9596-DAED7FC566E2}" type="sibTrans" cxnId="{44AEAD66-12DD-4B59-9905-9CFDC40B8CC3}">
      <dgm:prSet/>
      <dgm:spPr/>
      <dgm:t>
        <a:bodyPr/>
        <a:lstStyle/>
        <a:p>
          <a:endParaRPr lang="en-US"/>
        </a:p>
      </dgm:t>
    </dgm:pt>
    <dgm:pt modelId="{2AB7271B-176C-4D8C-AFFB-6D26A0B5FED4}">
      <dgm:prSet/>
      <dgm:spPr/>
      <dgm:t>
        <a:bodyPr/>
        <a:lstStyle/>
        <a:p>
          <a:r>
            <a:rPr lang="en-US" dirty="0"/>
            <a:t>Understand leadership concept and its application</a:t>
          </a:r>
        </a:p>
      </dgm:t>
    </dgm:pt>
    <dgm:pt modelId="{16357BF3-C690-4BC6-ADEF-37A796741459}" type="parTrans" cxnId="{2EF009D6-3DE6-41E3-81CC-990FB196385F}">
      <dgm:prSet/>
      <dgm:spPr/>
      <dgm:t>
        <a:bodyPr/>
        <a:lstStyle/>
        <a:p>
          <a:endParaRPr lang="en-US"/>
        </a:p>
      </dgm:t>
    </dgm:pt>
    <dgm:pt modelId="{9EF1F2B8-DDAD-4427-81BD-135878B9272C}" type="sibTrans" cxnId="{2EF009D6-3DE6-41E3-81CC-990FB196385F}">
      <dgm:prSet/>
      <dgm:spPr/>
      <dgm:t>
        <a:bodyPr/>
        <a:lstStyle/>
        <a:p>
          <a:endParaRPr lang="en-US"/>
        </a:p>
      </dgm:t>
    </dgm:pt>
    <dgm:pt modelId="{46F3AD29-61E5-47B8-B2D0-20B201A13AC7}">
      <dgm:prSet/>
      <dgm:spPr/>
      <dgm:t>
        <a:bodyPr/>
        <a:lstStyle/>
        <a:p>
          <a:r>
            <a:rPr lang="en-US" dirty="0"/>
            <a:t>Have a professional character on working environment</a:t>
          </a:r>
        </a:p>
      </dgm:t>
    </dgm:pt>
    <dgm:pt modelId="{9A6EDCE8-AD10-4F67-9C65-8F4995013839}" type="parTrans" cxnId="{12248BE4-93DF-4629-94CF-416616640E3A}">
      <dgm:prSet/>
      <dgm:spPr/>
      <dgm:t>
        <a:bodyPr/>
        <a:lstStyle/>
        <a:p>
          <a:endParaRPr lang="en-US"/>
        </a:p>
      </dgm:t>
    </dgm:pt>
    <dgm:pt modelId="{FA2F1D80-1CD5-4628-980D-DA612A439524}" type="sibTrans" cxnId="{12248BE4-93DF-4629-94CF-416616640E3A}">
      <dgm:prSet/>
      <dgm:spPr/>
      <dgm:t>
        <a:bodyPr/>
        <a:lstStyle/>
        <a:p>
          <a:endParaRPr lang="en-US"/>
        </a:p>
      </dgm:t>
    </dgm:pt>
    <dgm:pt modelId="{6C2B377A-97BC-41CB-B52B-6C75F0E11AED}" type="pres">
      <dgm:prSet presAssocID="{53ED1553-D950-48EA-BB78-21424A881CB7}" presName="linear" presStyleCnt="0">
        <dgm:presLayoutVars>
          <dgm:animLvl val="lvl"/>
          <dgm:resizeHandles val="exact"/>
        </dgm:presLayoutVars>
      </dgm:prSet>
      <dgm:spPr/>
    </dgm:pt>
    <dgm:pt modelId="{E7E09D21-C118-4604-9FC7-CBF0C4D047C1}" type="pres">
      <dgm:prSet presAssocID="{4AD013EF-7DC4-4CA5-99BF-CF681B025707}" presName="parentText" presStyleLbl="node1" presStyleIdx="0" presStyleCnt="4">
        <dgm:presLayoutVars>
          <dgm:chMax val="0"/>
          <dgm:bulletEnabled val="1"/>
        </dgm:presLayoutVars>
      </dgm:prSet>
      <dgm:spPr/>
    </dgm:pt>
    <dgm:pt modelId="{94E43CC2-43CC-4C74-95A8-0DE87D14ED57}" type="pres">
      <dgm:prSet presAssocID="{51A586FC-62B7-41C6-8F7C-D52F3E24D75D}" presName="spacer" presStyleCnt="0"/>
      <dgm:spPr/>
    </dgm:pt>
    <dgm:pt modelId="{C0C53C85-2D10-4A95-8CC6-F446A0047F34}" type="pres">
      <dgm:prSet presAssocID="{549DCAAC-3E31-4AF3-9364-0D64CEEDFF34}" presName="parentText" presStyleLbl="node1" presStyleIdx="1" presStyleCnt="4">
        <dgm:presLayoutVars>
          <dgm:chMax val="0"/>
          <dgm:bulletEnabled val="1"/>
        </dgm:presLayoutVars>
      </dgm:prSet>
      <dgm:spPr/>
    </dgm:pt>
    <dgm:pt modelId="{816077FD-BF91-47F1-A5DF-F6B56432A243}" type="pres">
      <dgm:prSet presAssocID="{79B99775-3354-46BA-9596-DAED7FC566E2}" presName="spacer" presStyleCnt="0"/>
      <dgm:spPr/>
    </dgm:pt>
    <dgm:pt modelId="{C6922610-777F-4A1C-9BAE-2132B877A3CB}" type="pres">
      <dgm:prSet presAssocID="{2AB7271B-176C-4D8C-AFFB-6D26A0B5FED4}" presName="parentText" presStyleLbl="node1" presStyleIdx="2" presStyleCnt="4">
        <dgm:presLayoutVars>
          <dgm:chMax val="0"/>
          <dgm:bulletEnabled val="1"/>
        </dgm:presLayoutVars>
      </dgm:prSet>
      <dgm:spPr/>
    </dgm:pt>
    <dgm:pt modelId="{5948231D-3830-4AFB-AA71-7B3FBA03A64E}" type="pres">
      <dgm:prSet presAssocID="{9EF1F2B8-DDAD-4427-81BD-135878B9272C}" presName="spacer" presStyleCnt="0"/>
      <dgm:spPr/>
    </dgm:pt>
    <dgm:pt modelId="{E176F386-9FBC-4BF8-ABF8-2321342C8154}" type="pres">
      <dgm:prSet presAssocID="{46F3AD29-61E5-47B8-B2D0-20B201A13AC7}" presName="parentText" presStyleLbl="node1" presStyleIdx="3" presStyleCnt="4">
        <dgm:presLayoutVars>
          <dgm:chMax val="0"/>
          <dgm:bulletEnabled val="1"/>
        </dgm:presLayoutVars>
      </dgm:prSet>
      <dgm:spPr/>
    </dgm:pt>
  </dgm:ptLst>
  <dgm:cxnLst>
    <dgm:cxn modelId="{211E4105-FD3E-4BF9-A158-14F13C650A94}" type="presOf" srcId="{53ED1553-D950-48EA-BB78-21424A881CB7}" destId="{6C2B377A-97BC-41CB-B52B-6C75F0E11AED}" srcOrd="0" destOrd="0" presId="urn:microsoft.com/office/officeart/2005/8/layout/vList2"/>
    <dgm:cxn modelId="{44AEAD66-12DD-4B59-9905-9CFDC40B8CC3}" srcId="{53ED1553-D950-48EA-BB78-21424A881CB7}" destId="{549DCAAC-3E31-4AF3-9364-0D64CEEDFF34}" srcOrd="1" destOrd="0" parTransId="{52DF88D6-C45B-4409-8E0E-C08C03A519FD}" sibTransId="{79B99775-3354-46BA-9596-DAED7FC566E2}"/>
    <dgm:cxn modelId="{43E9CE4B-66B9-4EED-B408-8F89145BB51B}" type="presOf" srcId="{4AD013EF-7DC4-4CA5-99BF-CF681B025707}" destId="{E7E09D21-C118-4604-9FC7-CBF0C4D047C1}" srcOrd="0" destOrd="0" presId="urn:microsoft.com/office/officeart/2005/8/layout/vList2"/>
    <dgm:cxn modelId="{57A19951-5DB7-4EBD-8596-2F5CC7886912}" srcId="{53ED1553-D950-48EA-BB78-21424A881CB7}" destId="{4AD013EF-7DC4-4CA5-99BF-CF681B025707}" srcOrd="0" destOrd="0" parTransId="{74876811-D370-458F-8ABE-CFF4C72E3C4F}" sibTransId="{51A586FC-62B7-41C6-8F7C-D52F3E24D75D}"/>
    <dgm:cxn modelId="{6692C9AE-7FA0-4A57-9AF0-060B91182653}" type="presOf" srcId="{46F3AD29-61E5-47B8-B2D0-20B201A13AC7}" destId="{E176F386-9FBC-4BF8-ABF8-2321342C8154}" srcOrd="0" destOrd="0" presId="urn:microsoft.com/office/officeart/2005/8/layout/vList2"/>
    <dgm:cxn modelId="{2EF009D6-3DE6-41E3-81CC-990FB196385F}" srcId="{53ED1553-D950-48EA-BB78-21424A881CB7}" destId="{2AB7271B-176C-4D8C-AFFB-6D26A0B5FED4}" srcOrd="2" destOrd="0" parTransId="{16357BF3-C690-4BC6-ADEF-37A796741459}" sibTransId="{9EF1F2B8-DDAD-4427-81BD-135878B9272C}"/>
    <dgm:cxn modelId="{174333DE-F447-4D13-AC7F-B60DB108594A}" type="presOf" srcId="{2AB7271B-176C-4D8C-AFFB-6D26A0B5FED4}" destId="{C6922610-777F-4A1C-9BAE-2132B877A3CB}" srcOrd="0" destOrd="0" presId="urn:microsoft.com/office/officeart/2005/8/layout/vList2"/>
    <dgm:cxn modelId="{12248BE4-93DF-4629-94CF-416616640E3A}" srcId="{53ED1553-D950-48EA-BB78-21424A881CB7}" destId="{46F3AD29-61E5-47B8-B2D0-20B201A13AC7}" srcOrd="3" destOrd="0" parTransId="{9A6EDCE8-AD10-4F67-9C65-8F4995013839}" sibTransId="{FA2F1D80-1CD5-4628-980D-DA612A439524}"/>
    <dgm:cxn modelId="{43E861F3-8830-4B29-AADC-E35CFFECF61D}" type="presOf" srcId="{549DCAAC-3E31-4AF3-9364-0D64CEEDFF34}" destId="{C0C53C85-2D10-4A95-8CC6-F446A0047F34}" srcOrd="0" destOrd="0" presId="urn:microsoft.com/office/officeart/2005/8/layout/vList2"/>
    <dgm:cxn modelId="{942F88DF-54AA-4BE5-A58D-47F41B5C57EB}" type="presParOf" srcId="{6C2B377A-97BC-41CB-B52B-6C75F0E11AED}" destId="{E7E09D21-C118-4604-9FC7-CBF0C4D047C1}" srcOrd="0" destOrd="0" presId="urn:microsoft.com/office/officeart/2005/8/layout/vList2"/>
    <dgm:cxn modelId="{C9235222-2BB6-4294-9822-790E2462B177}" type="presParOf" srcId="{6C2B377A-97BC-41CB-B52B-6C75F0E11AED}" destId="{94E43CC2-43CC-4C74-95A8-0DE87D14ED57}" srcOrd="1" destOrd="0" presId="urn:microsoft.com/office/officeart/2005/8/layout/vList2"/>
    <dgm:cxn modelId="{902D5BF0-B40D-49CF-9B84-D8A484B2DFCF}" type="presParOf" srcId="{6C2B377A-97BC-41CB-B52B-6C75F0E11AED}" destId="{C0C53C85-2D10-4A95-8CC6-F446A0047F34}" srcOrd="2" destOrd="0" presId="urn:microsoft.com/office/officeart/2005/8/layout/vList2"/>
    <dgm:cxn modelId="{43134870-93AE-4878-B57D-32E17C83DF32}" type="presParOf" srcId="{6C2B377A-97BC-41CB-B52B-6C75F0E11AED}" destId="{816077FD-BF91-47F1-A5DF-F6B56432A243}" srcOrd="3" destOrd="0" presId="urn:microsoft.com/office/officeart/2005/8/layout/vList2"/>
    <dgm:cxn modelId="{B6D298B8-CA71-4586-B045-BF9454BEF734}" type="presParOf" srcId="{6C2B377A-97BC-41CB-B52B-6C75F0E11AED}" destId="{C6922610-777F-4A1C-9BAE-2132B877A3CB}" srcOrd="4" destOrd="0" presId="urn:microsoft.com/office/officeart/2005/8/layout/vList2"/>
    <dgm:cxn modelId="{96EBDF5A-A01B-4EDA-9A1D-5DBDDA7D5E08}" type="presParOf" srcId="{6C2B377A-97BC-41CB-B52B-6C75F0E11AED}" destId="{5948231D-3830-4AFB-AA71-7B3FBA03A64E}" srcOrd="5" destOrd="0" presId="urn:microsoft.com/office/officeart/2005/8/layout/vList2"/>
    <dgm:cxn modelId="{A5082AB5-81BD-44E0-9C99-70B7616A1199}" type="presParOf" srcId="{6C2B377A-97BC-41CB-B52B-6C75F0E11AED}" destId="{E176F386-9FBC-4BF8-ABF8-2321342C815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07EC2F-37E9-47B7-BE56-582D4A2EE28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C4350E83-8017-414F-A98F-3B4D207CCD8C}">
      <dgm:prSet/>
      <dgm:spPr/>
      <dgm:t>
        <a:bodyPr/>
        <a:lstStyle/>
        <a:p>
          <a:r>
            <a:rPr lang="en-US" dirty="0"/>
            <a:t>Fail on this subject for any violation of university’s ethics including plagiarism</a:t>
          </a:r>
        </a:p>
      </dgm:t>
    </dgm:pt>
    <dgm:pt modelId="{FD57C519-BA9A-416C-B78F-1A754AB0C250}" type="parTrans" cxnId="{61175716-CBE3-4069-B7D5-0C0999929F7D}">
      <dgm:prSet/>
      <dgm:spPr/>
      <dgm:t>
        <a:bodyPr/>
        <a:lstStyle/>
        <a:p>
          <a:endParaRPr lang="en-US"/>
        </a:p>
      </dgm:t>
    </dgm:pt>
    <dgm:pt modelId="{A192623A-304F-43C4-B8FD-AD36226B25A0}" type="sibTrans" cxnId="{61175716-CBE3-4069-B7D5-0C0999929F7D}">
      <dgm:prSet/>
      <dgm:spPr/>
      <dgm:t>
        <a:bodyPr/>
        <a:lstStyle/>
        <a:p>
          <a:endParaRPr lang="en-US"/>
        </a:p>
      </dgm:t>
    </dgm:pt>
    <dgm:pt modelId="{1ECD5C9E-6A03-4A29-9DA4-0BCA7D08A2EF}" type="pres">
      <dgm:prSet presAssocID="{A607EC2F-37E9-47B7-BE56-582D4A2EE28C}" presName="hierChild1" presStyleCnt="0">
        <dgm:presLayoutVars>
          <dgm:chPref val="1"/>
          <dgm:dir/>
          <dgm:animOne val="branch"/>
          <dgm:animLvl val="lvl"/>
          <dgm:resizeHandles/>
        </dgm:presLayoutVars>
      </dgm:prSet>
      <dgm:spPr/>
    </dgm:pt>
    <dgm:pt modelId="{A0F545A4-8293-401F-B388-DB2C4B7E0C25}" type="pres">
      <dgm:prSet presAssocID="{C4350E83-8017-414F-A98F-3B4D207CCD8C}" presName="hierRoot1" presStyleCnt="0"/>
      <dgm:spPr/>
    </dgm:pt>
    <dgm:pt modelId="{C68503AF-1535-4FE5-84D0-1C4B5B988196}" type="pres">
      <dgm:prSet presAssocID="{C4350E83-8017-414F-A98F-3B4D207CCD8C}" presName="composite" presStyleCnt="0"/>
      <dgm:spPr/>
    </dgm:pt>
    <dgm:pt modelId="{9B19447A-9D87-4A0D-985E-856B9A36E170}" type="pres">
      <dgm:prSet presAssocID="{C4350E83-8017-414F-A98F-3B4D207CCD8C}" presName="background" presStyleLbl="node0" presStyleIdx="0" presStyleCnt="1"/>
      <dgm:spPr/>
    </dgm:pt>
    <dgm:pt modelId="{1619AC1A-212E-45E0-A1A8-368A93781EB6}" type="pres">
      <dgm:prSet presAssocID="{C4350E83-8017-414F-A98F-3B4D207CCD8C}" presName="text" presStyleLbl="fgAcc0" presStyleIdx="0" presStyleCnt="1">
        <dgm:presLayoutVars>
          <dgm:chPref val="3"/>
        </dgm:presLayoutVars>
      </dgm:prSet>
      <dgm:spPr/>
    </dgm:pt>
    <dgm:pt modelId="{CC047864-50B3-4861-ACC4-DDB73340EEA9}" type="pres">
      <dgm:prSet presAssocID="{C4350E83-8017-414F-A98F-3B4D207CCD8C}" presName="hierChild2" presStyleCnt="0"/>
      <dgm:spPr/>
    </dgm:pt>
  </dgm:ptLst>
  <dgm:cxnLst>
    <dgm:cxn modelId="{61175716-CBE3-4069-B7D5-0C0999929F7D}" srcId="{A607EC2F-37E9-47B7-BE56-582D4A2EE28C}" destId="{C4350E83-8017-414F-A98F-3B4D207CCD8C}" srcOrd="0" destOrd="0" parTransId="{FD57C519-BA9A-416C-B78F-1A754AB0C250}" sibTransId="{A192623A-304F-43C4-B8FD-AD36226B25A0}"/>
    <dgm:cxn modelId="{B7DAD34F-00EA-4ADB-9C26-BC3340ADA22C}" type="presOf" srcId="{C4350E83-8017-414F-A98F-3B4D207CCD8C}" destId="{1619AC1A-212E-45E0-A1A8-368A93781EB6}" srcOrd="0" destOrd="0" presId="urn:microsoft.com/office/officeart/2005/8/layout/hierarchy1"/>
    <dgm:cxn modelId="{5A4624D6-1EC0-4AA1-8A5E-BA2E78432CB4}" type="presOf" srcId="{A607EC2F-37E9-47B7-BE56-582D4A2EE28C}" destId="{1ECD5C9E-6A03-4A29-9DA4-0BCA7D08A2EF}" srcOrd="0" destOrd="0" presId="urn:microsoft.com/office/officeart/2005/8/layout/hierarchy1"/>
    <dgm:cxn modelId="{B9C03A48-45EC-43EC-9AFB-5437FE90B4B7}" type="presParOf" srcId="{1ECD5C9E-6A03-4A29-9DA4-0BCA7D08A2EF}" destId="{A0F545A4-8293-401F-B388-DB2C4B7E0C25}" srcOrd="0" destOrd="0" presId="urn:microsoft.com/office/officeart/2005/8/layout/hierarchy1"/>
    <dgm:cxn modelId="{E27909D5-787C-4E5B-A267-FA03BE6D406F}" type="presParOf" srcId="{A0F545A4-8293-401F-B388-DB2C4B7E0C25}" destId="{C68503AF-1535-4FE5-84D0-1C4B5B988196}" srcOrd="0" destOrd="0" presId="urn:microsoft.com/office/officeart/2005/8/layout/hierarchy1"/>
    <dgm:cxn modelId="{1988EA91-610C-486A-84B1-3E711044659A}" type="presParOf" srcId="{C68503AF-1535-4FE5-84D0-1C4B5B988196}" destId="{9B19447A-9D87-4A0D-985E-856B9A36E170}" srcOrd="0" destOrd="0" presId="urn:microsoft.com/office/officeart/2005/8/layout/hierarchy1"/>
    <dgm:cxn modelId="{40D7D5E1-4A12-479E-BD2B-60CC5DEDF282}" type="presParOf" srcId="{C68503AF-1535-4FE5-84D0-1C4B5B988196}" destId="{1619AC1A-212E-45E0-A1A8-368A93781EB6}" srcOrd="1" destOrd="0" presId="urn:microsoft.com/office/officeart/2005/8/layout/hierarchy1"/>
    <dgm:cxn modelId="{99E01986-6F67-49E6-9809-39B581027037}" type="presParOf" srcId="{A0F545A4-8293-401F-B388-DB2C4B7E0C25}" destId="{CC047864-50B3-4861-ACC4-DDB73340EE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91126-FAEC-4F84-96F1-5F9446D80417}"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a:endParaRPr lang="en-US"/>
        </a:p>
      </dgm:t>
    </dgm:pt>
    <dgm:pt modelId="{482CFE86-29C4-4DE9-98E4-CC722432F973}">
      <dgm:prSet/>
      <dgm:spPr/>
      <dgm:t>
        <a:bodyPr/>
        <a:lstStyle/>
        <a:p>
          <a:r>
            <a:rPr lang="id-ID" dirty="0"/>
            <a:t>UTS / UAS</a:t>
          </a:r>
          <a:endParaRPr lang="en-US" dirty="0"/>
        </a:p>
      </dgm:t>
    </dgm:pt>
    <dgm:pt modelId="{A529DB4C-4757-4F02-A793-E9AB69AD3F59}" type="parTrans" cxnId="{87E47EB5-3C5F-4520-90C2-90E750924571}">
      <dgm:prSet/>
      <dgm:spPr/>
      <dgm:t>
        <a:bodyPr/>
        <a:lstStyle/>
        <a:p>
          <a:endParaRPr lang="en-US"/>
        </a:p>
      </dgm:t>
    </dgm:pt>
    <dgm:pt modelId="{90C644F8-1907-49BB-B16B-CED40FFFC74D}" type="sibTrans" cxnId="{87E47EB5-3C5F-4520-90C2-90E750924571}">
      <dgm:prSet/>
      <dgm:spPr/>
      <dgm:t>
        <a:bodyPr/>
        <a:lstStyle/>
        <a:p>
          <a:endParaRPr lang="en-US"/>
        </a:p>
      </dgm:t>
    </dgm:pt>
    <dgm:pt modelId="{8E610EA2-7FAD-4B0A-A53A-C9C534C87971}">
      <dgm:prSet/>
      <dgm:spPr/>
      <dgm:t>
        <a:bodyPr/>
        <a:lstStyle/>
        <a:p>
          <a:r>
            <a:rPr lang="id-ID" dirty="0"/>
            <a:t>10</a:t>
          </a:r>
          <a:r>
            <a:rPr lang="en-US" dirty="0"/>
            <a:t>0% Assignment</a:t>
          </a:r>
        </a:p>
      </dgm:t>
    </dgm:pt>
    <dgm:pt modelId="{63433BFB-C105-40D3-9788-19B84421332C}" type="parTrans" cxnId="{1F5E7178-A9F7-42C6-9CC9-87A410CF8779}">
      <dgm:prSet/>
      <dgm:spPr/>
      <dgm:t>
        <a:bodyPr/>
        <a:lstStyle/>
        <a:p>
          <a:endParaRPr lang="en-US"/>
        </a:p>
      </dgm:t>
    </dgm:pt>
    <dgm:pt modelId="{CFB1AC89-99E2-4C26-A59F-12F2A50F80ED}" type="sibTrans" cxnId="{1F5E7178-A9F7-42C6-9CC9-87A410CF8779}">
      <dgm:prSet/>
      <dgm:spPr/>
      <dgm:t>
        <a:bodyPr/>
        <a:lstStyle/>
        <a:p>
          <a:endParaRPr lang="en-US"/>
        </a:p>
      </dgm:t>
    </dgm:pt>
    <dgm:pt modelId="{4AB3CC0B-F8A1-4A73-9B85-A5525F8D378A}" type="pres">
      <dgm:prSet presAssocID="{B2891126-FAEC-4F84-96F1-5F9446D80417}" presName="Name0" presStyleCnt="0">
        <dgm:presLayoutVars>
          <dgm:dir/>
          <dgm:animLvl val="lvl"/>
          <dgm:resizeHandles val="exact"/>
        </dgm:presLayoutVars>
      </dgm:prSet>
      <dgm:spPr/>
    </dgm:pt>
    <dgm:pt modelId="{221A24F1-1F85-4AAB-8150-B42847CF56D6}" type="pres">
      <dgm:prSet presAssocID="{482CFE86-29C4-4DE9-98E4-CC722432F973}" presName="parTxOnly" presStyleLbl="node1" presStyleIdx="0" presStyleCnt="2">
        <dgm:presLayoutVars>
          <dgm:chMax val="0"/>
          <dgm:chPref val="0"/>
          <dgm:bulletEnabled val="1"/>
        </dgm:presLayoutVars>
      </dgm:prSet>
      <dgm:spPr/>
    </dgm:pt>
    <dgm:pt modelId="{2006172F-AECA-4397-91A9-FE3464BA02DF}" type="pres">
      <dgm:prSet presAssocID="{90C644F8-1907-49BB-B16B-CED40FFFC74D}" presName="parTxOnlySpace" presStyleCnt="0"/>
      <dgm:spPr/>
    </dgm:pt>
    <dgm:pt modelId="{41C23E9F-FB86-4A9D-A20D-EB2E59205ABE}" type="pres">
      <dgm:prSet presAssocID="{8E610EA2-7FAD-4B0A-A53A-C9C534C87971}" presName="parTxOnly" presStyleLbl="node1" presStyleIdx="1" presStyleCnt="2">
        <dgm:presLayoutVars>
          <dgm:chMax val="0"/>
          <dgm:chPref val="0"/>
          <dgm:bulletEnabled val="1"/>
        </dgm:presLayoutVars>
      </dgm:prSet>
      <dgm:spPr/>
    </dgm:pt>
  </dgm:ptLst>
  <dgm:cxnLst>
    <dgm:cxn modelId="{3C361235-8224-4853-83B6-75AAE420A04E}" type="presOf" srcId="{8E610EA2-7FAD-4B0A-A53A-C9C534C87971}" destId="{41C23E9F-FB86-4A9D-A20D-EB2E59205ABE}" srcOrd="0" destOrd="0" presId="urn:microsoft.com/office/officeart/2005/8/layout/chevron1"/>
    <dgm:cxn modelId="{1F5E7178-A9F7-42C6-9CC9-87A410CF8779}" srcId="{B2891126-FAEC-4F84-96F1-5F9446D80417}" destId="{8E610EA2-7FAD-4B0A-A53A-C9C534C87971}" srcOrd="1" destOrd="0" parTransId="{63433BFB-C105-40D3-9788-19B84421332C}" sibTransId="{CFB1AC89-99E2-4C26-A59F-12F2A50F80ED}"/>
    <dgm:cxn modelId="{156A3297-DADF-481A-9465-C68EB2658769}" type="presOf" srcId="{482CFE86-29C4-4DE9-98E4-CC722432F973}" destId="{221A24F1-1F85-4AAB-8150-B42847CF56D6}" srcOrd="0" destOrd="0" presId="urn:microsoft.com/office/officeart/2005/8/layout/chevron1"/>
    <dgm:cxn modelId="{87E47EB5-3C5F-4520-90C2-90E750924571}" srcId="{B2891126-FAEC-4F84-96F1-5F9446D80417}" destId="{482CFE86-29C4-4DE9-98E4-CC722432F973}" srcOrd="0" destOrd="0" parTransId="{A529DB4C-4757-4F02-A793-E9AB69AD3F59}" sibTransId="{90C644F8-1907-49BB-B16B-CED40FFFC74D}"/>
    <dgm:cxn modelId="{027A67CD-09C7-4995-B919-AA7005645765}" type="presOf" srcId="{B2891126-FAEC-4F84-96F1-5F9446D80417}" destId="{4AB3CC0B-F8A1-4A73-9B85-A5525F8D378A}" srcOrd="0" destOrd="0" presId="urn:microsoft.com/office/officeart/2005/8/layout/chevron1"/>
    <dgm:cxn modelId="{1AB2C0AF-9174-41B8-8ADC-2CECC02D8B29}" type="presParOf" srcId="{4AB3CC0B-F8A1-4A73-9B85-A5525F8D378A}" destId="{221A24F1-1F85-4AAB-8150-B42847CF56D6}" srcOrd="0" destOrd="0" presId="urn:microsoft.com/office/officeart/2005/8/layout/chevron1"/>
    <dgm:cxn modelId="{51147291-E79F-43EA-97C6-E03E5D55819A}" type="presParOf" srcId="{4AB3CC0B-F8A1-4A73-9B85-A5525F8D378A}" destId="{2006172F-AECA-4397-91A9-FE3464BA02DF}" srcOrd="1" destOrd="0" presId="urn:microsoft.com/office/officeart/2005/8/layout/chevron1"/>
    <dgm:cxn modelId="{E17CAE9C-6E70-49B9-B494-A63F07054AE1}" type="presParOf" srcId="{4AB3CC0B-F8A1-4A73-9B85-A5525F8D378A}" destId="{41C23E9F-FB86-4A9D-A20D-EB2E59205ABE}"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35AB9A-BF26-40F0-8C9E-1B18B9DCB3E0}"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2D86AA4-1B9A-47E2-A208-F7FFD6703988}">
      <dgm:prSet/>
      <dgm:spPr/>
      <dgm:t>
        <a:bodyPr/>
        <a:lstStyle/>
        <a:p>
          <a:r>
            <a:rPr lang="en-US" dirty="0"/>
            <a:t>Student Employee at </a:t>
          </a:r>
          <a:r>
            <a:rPr lang="en-US" dirty="0" err="1"/>
            <a:t>Ubaya</a:t>
          </a:r>
          <a:r>
            <a:rPr lang="en-US" dirty="0"/>
            <a:t> </a:t>
          </a:r>
        </a:p>
      </dgm:t>
    </dgm:pt>
    <dgm:pt modelId="{0BD46FE4-E0BE-4D90-B54E-E6BCB6DCC95E}" type="parTrans" cxnId="{501A3602-00D4-4AFD-A3CE-6E1654D7B743}">
      <dgm:prSet/>
      <dgm:spPr/>
      <dgm:t>
        <a:bodyPr/>
        <a:lstStyle/>
        <a:p>
          <a:endParaRPr lang="en-US"/>
        </a:p>
      </dgm:t>
    </dgm:pt>
    <dgm:pt modelId="{C691ACB8-C3F6-40A8-B97F-5DD821062336}" type="sibTrans" cxnId="{501A3602-00D4-4AFD-A3CE-6E1654D7B743}">
      <dgm:prSet/>
      <dgm:spPr/>
      <dgm:t>
        <a:bodyPr/>
        <a:lstStyle/>
        <a:p>
          <a:endParaRPr lang="en-US"/>
        </a:p>
      </dgm:t>
    </dgm:pt>
    <dgm:pt modelId="{93876032-6B9F-4C51-AF1F-641EA2196D39}">
      <dgm:prSet/>
      <dgm:spPr/>
      <dgm:t>
        <a:bodyPr/>
        <a:lstStyle/>
        <a:p>
          <a:r>
            <a:rPr lang="en-US" dirty="0"/>
            <a:t>Committee of an event or student group in </a:t>
          </a:r>
          <a:r>
            <a:rPr lang="en-US" dirty="0" err="1"/>
            <a:t>Ubaya</a:t>
          </a:r>
          <a:r>
            <a:rPr lang="en-US" dirty="0"/>
            <a:t> </a:t>
          </a:r>
        </a:p>
      </dgm:t>
    </dgm:pt>
    <dgm:pt modelId="{AF6493A2-AC22-4E0F-B9C0-CD946DE7E429}" type="parTrans" cxnId="{11B0DEFC-7FC4-4C59-84EB-0F937E2D6756}">
      <dgm:prSet/>
      <dgm:spPr/>
      <dgm:t>
        <a:bodyPr/>
        <a:lstStyle/>
        <a:p>
          <a:endParaRPr lang="en-US"/>
        </a:p>
      </dgm:t>
    </dgm:pt>
    <dgm:pt modelId="{F8F5D4BC-50F7-4D1C-8585-2C9C194A19B5}" type="sibTrans" cxnId="{11B0DEFC-7FC4-4C59-84EB-0F937E2D6756}">
      <dgm:prSet/>
      <dgm:spPr/>
      <dgm:t>
        <a:bodyPr/>
        <a:lstStyle/>
        <a:p>
          <a:endParaRPr lang="en-US"/>
        </a:p>
      </dgm:t>
    </dgm:pt>
    <dgm:pt modelId="{94D5FD23-3166-46A0-BDB0-6A5D1086C63F}">
      <dgm:prSet/>
      <dgm:spPr/>
      <dgm:t>
        <a:bodyPr/>
        <a:lstStyle/>
        <a:p>
          <a:r>
            <a:rPr lang="en-US" dirty="0"/>
            <a:t>Compete in a competition (Group) – Special</a:t>
          </a:r>
        </a:p>
      </dgm:t>
    </dgm:pt>
    <dgm:pt modelId="{36154F19-BD84-4678-A3F8-865506D90990}" type="parTrans" cxnId="{6162A038-09DA-454D-9890-720E53F0DAF8}">
      <dgm:prSet/>
      <dgm:spPr/>
      <dgm:t>
        <a:bodyPr/>
        <a:lstStyle/>
        <a:p>
          <a:endParaRPr lang="en-US"/>
        </a:p>
      </dgm:t>
    </dgm:pt>
    <dgm:pt modelId="{21DC2F9D-FDB1-4BE6-A138-7D6BE515BF2D}" type="sibTrans" cxnId="{6162A038-09DA-454D-9890-720E53F0DAF8}">
      <dgm:prSet/>
      <dgm:spPr/>
      <dgm:t>
        <a:bodyPr/>
        <a:lstStyle/>
        <a:p>
          <a:endParaRPr lang="en-US"/>
        </a:p>
      </dgm:t>
    </dgm:pt>
    <dgm:pt modelId="{F4FA344B-C1EC-4A2C-A538-EE1B9AF2FFB7}">
      <dgm:prSet/>
      <dgm:spPr/>
      <dgm:t>
        <a:bodyPr/>
        <a:lstStyle/>
        <a:p>
          <a:r>
            <a:rPr lang="en-US" dirty="0"/>
            <a:t>It is compulsory to participate in 2 activity from 2 different categories, except for the Special Categories you can pick 2 activity from the same category.</a:t>
          </a:r>
        </a:p>
      </dgm:t>
    </dgm:pt>
    <dgm:pt modelId="{97F46273-C0B1-45DE-821F-8A7474B563F3}" type="parTrans" cxnId="{9ECAD9E3-623F-49E8-87FE-D0DBBA294D84}">
      <dgm:prSet/>
      <dgm:spPr/>
      <dgm:t>
        <a:bodyPr/>
        <a:lstStyle/>
        <a:p>
          <a:endParaRPr lang="en-US"/>
        </a:p>
      </dgm:t>
    </dgm:pt>
    <dgm:pt modelId="{38F99DA9-30F6-41CE-ABA4-B96B4015F554}" type="sibTrans" cxnId="{9ECAD9E3-623F-49E8-87FE-D0DBBA294D84}">
      <dgm:prSet/>
      <dgm:spPr/>
      <dgm:t>
        <a:bodyPr/>
        <a:lstStyle/>
        <a:p>
          <a:endParaRPr lang="en-US"/>
        </a:p>
      </dgm:t>
    </dgm:pt>
    <dgm:pt modelId="{7729924B-690D-4E28-BF8A-AE51B3C14599}">
      <dgm:prSet/>
      <dgm:spPr/>
      <dgm:t>
        <a:bodyPr/>
        <a:lstStyle/>
        <a:p>
          <a:r>
            <a:rPr lang="en-US" dirty="0"/>
            <a:t>Research / community service </a:t>
          </a:r>
          <a:r>
            <a:rPr lang="en-US" dirty="0" err="1"/>
            <a:t>colab</a:t>
          </a:r>
          <a:r>
            <a:rPr lang="en-US" dirty="0"/>
            <a:t> with IT Lecturer – Special </a:t>
          </a:r>
        </a:p>
      </dgm:t>
    </dgm:pt>
    <dgm:pt modelId="{05678274-7C33-4DEA-BBAF-7BF3F6ABDEEC}" type="parTrans" cxnId="{2283CB79-EB9D-4727-8A74-48293A4248BE}">
      <dgm:prSet/>
      <dgm:spPr/>
      <dgm:t>
        <a:bodyPr/>
        <a:lstStyle/>
        <a:p>
          <a:endParaRPr lang="en-US"/>
        </a:p>
      </dgm:t>
    </dgm:pt>
    <dgm:pt modelId="{3FBC2F16-2935-4380-8589-FD02E339C026}" type="sibTrans" cxnId="{2283CB79-EB9D-4727-8A74-48293A4248BE}">
      <dgm:prSet/>
      <dgm:spPr/>
      <dgm:t>
        <a:bodyPr/>
        <a:lstStyle/>
        <a:p>
          <a:endParaRPr lang="en-US"/>
        </a:p>
      </dgm:t>
    </dgm:pt>
    <dgm:pt modelId="{3EBCA42D-2A02-4F94-A30C-2A7243C7622E}">
      <dgm:prSet/>
      <dgm:spPr/>
      <dgm:t>
        <a:bodyPr/>
        <a:lstStyle/>
        <a:p>
          <a:r>
            <a:rPr lang="en-US" dirty="0"/>
            <a:t>Lecturer’s Assistant at IT Dept, </a:t>
          </a:r>
          <a:r>
            <a:rPr lang="en-US" dirty="0" err="1"/>
            <a:t>Ubaya</a:t>
          </a:r>
          <a:endParaRPr lang="en-US" dirty="0"/>
        </a:p>
      </dgm:t>
    </dgm:pt>
    <dgm:pt modelId="{C8C41C7C-1A32-4BAE-9669-E43D16AF0113}" type="parTrans" cxnId="{7D7CC552-1A24-48B8-8C19-943C269CE0D8}">
      <dgm:prSet/>
      <dgm:spPr/>
      <dgm:t>
        <a:bodyPr/>
        <a:lstStyle/>
        <a:p>
          <a:endParaRPr lang="en-US"/>
        </a:p>
      </dgm:t>
    </dgm:pt>
    <dgm:pt modelId="{A13BF96F-A3BB-4E83-BFF8-35545D292541}" type="sibTrans" cxnId="{7D7CC552-1A24-48B8-8C19-943C269CE0D8}">
      <dgm:prSet/>
      <dgm:spPr/>
      <dgm:t>
        <a:bodyPr/>
        <a:lstStyle/>
        <a:p>
          <a:endParaRPr lang="en-US"/>
        </a:p>
      </dgm:t>
    </dgm:pt>
    <dgm:pt modelId="{9D0CF922-5DC8-4D83-B913-347E084D98D6}" type="pres">
      <dgm:prSet presAssocID="{1135AB9A-BF26-40F0-8C9E-1B18B9DCB3E0}" presName="vert0" presStyleCnt="0">
        <dgm:presLayoutVars>
          <dgm:dir/>
          <dgm:animOne val="branch"/>
          <dgm:animLvl val="lvl"/>
        </dgm:presLayoutVars>
      </dgm:prSet>
      <dgm:spPr/>
    </dgm:pt>
    <dgm:pt modelId="{477525A1-10CA-4074-BE98-D9BADCAF1040}" type="pres">
      <dgm:prSet presAssocID="{42D86AA4-1B9A-47E2-A208-F7FFD6703988}" presName="thickLine" presStyleLbl="alignNode1" presStyleIdx="0" presStyleCnt="6"/>
      <dgm:spPr/>
    </dgm:pt>
    <dgm:pt modelId="{3F45674E-DA45-4175-8BAF-85EA53128C46}" type="pres">
      <dgm:prSet presAssocID="{42D86AA4-1B9A-47E2-A208-F7FFD6703988}" presName="horz1" presStyleCnt="0"/>
      <dgm:spPr/>
    </dgm:pt>
    <dgm:pt modelId="{18DDB129-0EF0-4074-87FF-7E7F9873DE25}" type="pres">
      <dgm:prSet presAssocID="{42D86AA4-1B9A-47E2-A208-F7FFD6703988}" presName="tx1" presStyleLbl="revTx" presStyleIdx="0" presStyleCnt="6"/>
      <dgm:spPr/>
    </dgm:pt>
    <dgm:pt modelId="{152388A0-AA90-407D-9F44-9D246695CA32}" type="pres">
      <dgm:prSet presAssocID="{42D86AA4-1B9A-47E2-A208-F7FFD6703988}" presName="vert1" presStyleCnt="0"/>
      <dgm:spPr/>
    </dgm:pt>
    <dgm:pt modelId="{CBFB92BA-BA21-4056-9911-95754C9CE002}" type="pres">
      <dgm:prSet presAssocID="{3EBCA42D-2A02-4F94-A30C-2A7243C7622E}" presName="thickLine" presStyleLbl="alignNode1" presStyleIdx="1" presStyleCnt="6"/>
      <dgm:spPr/>
    </dgm:pt>
    <dgm:pt modelId="{56D25581-464A-44B8-92BF-228C19B6DB67}" type="pres">
      <dgm:prSet presAssocID="{3EBCA42D-2A02-4F94-A30C-2A7243C7622E}" presName="horz1" presStyleCnt="0"/>
      <dgm:spPr/>
    </dgm:pt>
    <dgm:pt modelId="{D2B9E64D-7572-4088-9555-EE2C71CE3C31}" type="pres">
      <dgm:prSet presAssocID="{3EBCA42D-2A02-4F94-A30C-2A7243C7622E}" presName="tx1" presStyleLbl="revTx" presStyleIdx="1" presStyleCnt="6"/>
      <dgm:spPr/>
    </dgm:pt>
    <dgm:pt modelId="{946816CE-ED17-4E28-8B80-499C575F575C}" type="pres">
      <dgm:prSet presAssocID="{3EBCA42D-2A02-4F94-A30C-2A7243C7622E}" presName="vert1" presStyleCnt="0"/>
      <dgm:spPr/>
    </dgm:pt>
    <dgm:pt modelId="{9E8B4136-3CCA-4C1E-9D9B-0589B710D4F3}" type="pres">
      <dgm:prSet presAssocID="{93876032-6B9F-4C51-AF1F-641EA2196D39}" presName="thickLine" presStyleLbl="alignNode1" presStyleIdx="2" presStyleCnt="6"/>
      <dgm:spPr/>
    </dgm:pt>
    <dgm:pt modelId="{A459F0CF-C855-4072-84D3-F3AA319F2D71}" type="pres">
      <dgm:prSet presAssocID="{93876032-6B9F-4C51-AF1F-641EA2196D39}" presName="horz1" presStyleCnt="0"/>
      <dgm:spPr/>
    </dgm:pt>
    <dgm:pt modelId="{4B9E6A97-014A-4C93-A927-11B8857DFE7C}" type="pres">
      <dgm:prSet presAssocID="{93876032-6B9F-4C51-AF1F-641EA2196D39}" presName="tx1" presStyleLbl="revTx" presStyleIdx="2" presStyleCnt="6"/>
      <dgm:spPr/>
    </dgm:pt>
    <dgm:pt modelId="{4E8C8540-E7DB-4C4A-889E-6706A4396951}" type="pres">
      <dgm:prSet presAssocID="{93876032-6B9F-4C51-AF1F-641EA2196D39}" presName="vert1" presStyleCnt="0"/>
      <dgm:spPr/>
    </dgm:pt>
    <dgm:pt modelId="{9FA1A14B-A45C-4449-AC14-E00573BA5EF6}" type="pres">
      <dgm:prSet presAssocID="{94D5FD23-3166-46A0-BDB0-6A5D1086C63F}" presName="thickLine" presStyleLbl="alignNode1" presStyleIdx="3" presStyleCnt="6"/>
      <dgm:spPr/>
    </dgm:pt>
    <dgm:pt modelId="{A85C2555-E880-4898-A11D-9CD82C552E8B}" type="pres">
      <dgm:prSet presAssocID="{94D5FD23-3166-46A0-BDB0-6A5D1086C63F}" presName="horz1" presStyleCnt="0"/>
      <dgm:spPr/>
    </dgm:pt>
    <dgm:pt modelId="{79854726-A77B-484B-8A7A-7E9EE26D6569}" type="pres">
      <dgm:prSet presAssocID="{94D5FD23-3166-46A0-BDB0-6A5D1086C63F}" presName="tx1" presStyleLbl="revTx" presStyleIdx="3" presStyleCnt="6"/>
      <dgm:spPr/>
    </dgm:pt>
    <dgm:pt modelId="{BF3D16DD-0E42-46A8-A417-E0A046F6CF74}" type="pres">
      <dgm:prSet presAssocID="{94D5FD23-3166-46A0-BDB0-6A5D1086C63F}" presName="vert1" presStyleCnt="0"/>
      <dgm:spPr/>
    </dgm:pt>
    <dgm:pt modelId="{D0F3A624-C71A-42C4-9880-844FD6AF5EBA}" type="pres">
      <dgm:prSet presAssocID="{7729924B-690D-4E28-BF8A-AE51B3C14599}" presName="thickLine" presStyleLbl="alignNode1" presStyleIdx="4" presStyleCnt="6"/>
      <dgm:spPr/>
    </dgm:pt>
    <dgm:pt modelId="{8A5A62E8-F848-4D17-BA83-FF96DA4E3096}" type="pres">
      <dgm:prSet presAssocID="{7729924B-690D-4E28-BF8A-AE51B3C14599}" presName="horz1" presStyleCnt="0"/>
      <dgm:spPr/>
    </dgm:pt>
    <dgm:pt modelId="{69BCB8C8-22B2-445E-982F-57C908D22B96}" type="pres">
      <dgm:prSet presAssocID="{7729924B-690D-4E28-BF8A-AE51B3C14599}" presName="tx1" presStyleLbl="revTx" presStyleIdx="4" presStyleCnt="6"/>
      <dgm:spPr/>
    </dgm:pt>
    <dgm:pt modelId="{E05247B7-AAEB-4432-ADE9-6EC6E2920A70}" type="pres">
      <dgm:prSet presAssocID="{7729924B-690D-4E28-BF8A-AE51B3C14599}" presName="vert1" presStyleCnt="0"/>
      <dgm:spPr/>
    </dgm:pt>
    <dgm:pt modelId="{C8031A9A-2E20-40FB-B6BC-A97B348CBC80}" type="pres">
      <dgm:prSet presAssocID="{F4FA344B-C1EC-4A2C-A538-EE1B9AF2FFB7}" presName="thickLine" presStyleLbl="alignNode1" presStyleIdx="5" presStyleCnt="6"/>
      <dgm:spPr/>
    </dgm:pt>
    <dgm:pt modelId="{3C00425F-82F6-43E7-89D2-796F8C145E05}" type="pres">
      <dgm:prSet presAssocID="{F4FA344B-C1EC-4A2C-A538-EE1B9AF2FFB7}" presName="horz1" presStyleCnt="0"/>
      <dgm:spPr/>
    </dgm:pt>
    <dgm:pt modelId="{99788DD2-58BE-44C3-9F5A-8F2679433E7D}" type="pres">
      <dgm:prSet presAssocID="{F4FA344B-C1EC-4A2C-A538-EE1B9AF2FFB7}" presName="tx1" presStyleLbl="revTx" presStyleIdx="5" presStyleCnt="6"/>
      <dgm:spPr/>
    </dgm:pt>
    <dgm:pt modelId="{415ACCAE-52FD-467B-ACB7-83A4E6027A19}" type="pres">
      <dgm:prSet presAssocID="{F4FA344B-C1EC-4A2C-A538-EE1B9AF2FFB7}" presName="vert1" presStyleCnt="0"/>
      <dgm:spPr/>
    </dgm:pt>
  </dgm:ptLst>
  <dgm:cxnLst>
    <dgm:cxn modelId="{501A3602-00D4-4AFD-A3CE-6E1654D7B743}" srcId="{1135AB9A-BF26-40F0-8C9E-1B18B9DCB3E0}" destId="{42D86AA4-1B9A-47E2-A208-F7FFD6703988}" srcOrd="0" destOrd="0" parTransId="{0BD46FE4-E0BE-4D90-B54E-E6BCB6DCC95E}" sibTransId="{C691ACB8-C3F6-40A8-B97F-5DD821062336}"/>
    <dgm:cxn modelId="{CB9E7817-3855-44FA-9E95-486103ACF2F2}" type="presOf" srcId="{93876032-6B9F-4C51-AF1F-641EA2196D39}" destId="{4B9E6A97-014A-4C93-A927-11B8857DFE7C}" srcOrd="0" destOrd="0" presId="urn:microsoft.com/office/officeart/2008/layout/LinedList"/>
    <dgm:cxn modelId="{6162A038-09DA-454D-9890-720E53F0DAF8}" srcId="{1135AB9A-BF26-40F0-8C9E-1B18B9DCB3E0}" destId="{94D5FD23-3166-46A0-BDB0-6A5D1086C63F}" srcOrd="3" destOrd="0" parTransId="{36154F19-BD84-4678-A3F8-865506D90990}" sibTransId="{21DC2F9D-FDB1-4BE6-A138-7D6BE515BF2D}"/>
    <dgm:cxn modelId="{CBF57F48-0F2F-46D9-8AB9-3FEBD0B9CA43}" type="presOf" srcId="{3EBCA42D-2A02-4F94-A30C-2A7243C7622E}" destId="{D2B9E64D-7572-4088-9555-EE2C71CE3C31}" srcOrd="0" destOrd="0" presId="urn:microsoft.com/office/officeart/2008/layout/LinedList"/>
    <dgm:cxn modelId="{7D7CC552-1A24-48B8-8C19-943C269CE0D8}" srcId="{1135AB9A-BF26-40F0-8C9E-1B18B9DCB3E0}" destId="{3EBCA42D-2A02-4F94-A30C-2A7243C7622E}" srcOrd="1" destOrd="0" parTransId="{C8C41C7C-1A32-4BAE-9669-E43D16AF0113}" sibTransId="{A13BF96F-A3BB-4E83-BFF8-35545D292541}"/>
    <dgm:cxn modelId="{1A150576-564C-4F48-9EC3-8A99C15997B6}" type="presOf" srcId="{F4FA344B-C1EC-4A2C-A538-EE1B9AF2FFB7}" destId="{99788DD2-58BE-44C3-9F5A-8F2679433E7D}" srcOrd="0" destOrd="0" presId="urn:microsoft.com/office/officeart/2008/layout/LinedList"/>
    <dgm:cxn modelId="{94DC7878-B7B9-45E5-A080-CAF389B7381E}" type="presOf" srcId="{1135AB9A-BF26-40F0-8C9E-1B18B9DCB3E0}" destId="{9D0CF922-5DC8-4D83-B913-347E084D98D6}" srcOrd="0" destOrd="0" presId="urn:microsoft.com/office/officeart/2008/layout/LinedList"/>
    <dgm:cxn modelId="{2283CB79-EB9D-4727-8A74-48293A4248BE}" srcId="{1135AB9A-BF26-40F0-8C9E-1B18B9DCB3E0}" destId="{7729924B-690D-4E28-BF8A-AE51B3C14599}" srcOrd="4" destOrd="0" parTransId="{05678274-7C33-4DEA-BBAF-7BF3F6ABDEEC}" sibTransId="{3FBC2F16-2935-4380-8589-FD02E339C026}"/>
    <dgm:cxn modelId="{B5E334A5-1F4A-42C4-8B3D-BF6242DA9151}" type="presOf" srcId="{42D86AA4-1B9A-47E2-A208-F7FFD6703988}" destId="{18DDB129-0EF0-4074-87FF-7E7F9873DE25}" srcOrd="0" destOrd="0" presId="urn:microsoft.com/office/officeart/2008/layout/LinedList"/>
    <dgm:cxn modelId="{2AF979CF-52EE-48C0-8C16-42FE09A93DC3}" type="presOf" srcId="{94D5FD23-3166-46A0-BDB0-6A5D1086C63F}" destId="{79854726-A77B-484B-8A7A-7E9EE26D6569}" srcOrd="0" destOrd="0" presId="urn:microsoft.com/office/officeart/2008/layout/LinedList"/>
    <dgm:cxn modelId="{53663FD6-7795-490F-B576-88281E9F41D7}" type="presOf" srcId="{7729924B-690D-4E28-BF8A-AE51B3C14599}" destId="{69BCB8C8-22B2-445E-982F-57C908D22B96}" srcOrd="0" destOrd="0" presId="urn:microsoft.com/office/officeart/2008/layout/LinedList"/>
    <dgm:cxn modelId="{9ECAD9E3-623F-49E8-87FE-D0DBBA294D84}" srcId="{1135AB9A-BF26-40F0-8C9E-1B18B9DCB3E0}" destId="{F4FA344B-C1EC-4A2C-A538-EE1B9AF2FFB7}" srcOrd="5" destOrd="0" parTransId="{97F46273-C0B1-45DE-821F-8A7474B563F3}" sibTransId="{38F99DA9-30F6-41CE-ABA4-B96B4015F554}"/>
    <dgm:cxn modelId="{11B0DEFC-7FC4-4C59-84EB-0F937E2D6756}" srcId="{1135AB9A-BF26-40F0-8C9E-1B18B9DCB3E0}" destId="{93876032-6B9F-4C51-AF1F-641EA2196D39}" srcOrd="2" destOrd="0" parTransId="{AF6493A2-AC22-4E0F-B9C0-CD946DE7E429}" sibTransId="{F8F5D4BC-50F7-4D1C-8585-2C9C194A19B5}"/>
    <dgm:cxn modelId="{E71EE43E-0F4C-48B0-BA83-65E9B8C0DAE0}" type="presParOf" srcId="{9D0CF922-5DC8-4D83-B913-347E084D98D6}" destId="{477525A1-10CA-4074-BE98-D9BADCAF1040}" srcOrd="0" destOrd="0" presId="urn:microsoft.com/office/officeart/2008/layout/LinedList"/>
    <dgm:cxn modelId="{D9CD6FAA-E79F-4986-81A5-98B64978991F}" type="presParOf" srcId="{9D0CF922-5DC8-4D83-B913-347E084D98D6}" destId="{3F45674E-DA45-4175-8BAF-85EA53128C46}" srcOrd="1" destOrd="0" presId="urn:microsoft.com/office/officeart/2008/layout/LinedList"/>
    <dgm:cxn modelId="{F32DDA30-8B08-459F-818B-B7DEBD09425E}" type="presParOf" srcId="{3F45674E-DA45-4175-8BAF-85EA53128C46}" destId="{18DDB129-0EF0-4074-87FF-7E7F9873DE25}" srcOrd="0" destOrd="0" presId="urn:microsoft.com/office/officeart/2008/layout/LinedList"/>
    <dgm:cxn modelId="{773E7F7D-0CB1-41B3-9D38-4A59E5A9E96E}" type="presParOf" srcId="{3F45674E-DA45-4175-8BAF-85EA53128C46}" destId="{152388A0-AA90-407D-9F44-9D246695CA32}" srcOrd="1" destOrd="0" presId="urn:microsoft.com/office/officeart/2008/layout/LinedList"/>
    <dgm:cxn modelId="{CD377903-D161-412A-B7EA-97CA2BE53DB6}" type="presParOf" srcId="{9D0CF922-5DC8-4D83-B913-347E084D98D6}" destId="{CBFB92BA-BA21-4056-9911-95754C9CE002}" srcOrd="2" destOrd="0" presId="urn:microsoft.com/office/officeart/2008/layout/LinedList"/>
    <dgm:cxn modelId="{9F95D68C-E70F-43C7-B766-5054B9C58EFC}" type="presParOf" srcId="{9D0CF922-5DC8-4D83-B913-347E084D98D6}" destId="{56D25581-464A-44B8-92BF-228C19B6DB67}" srcOrd="3" destOrd="0" presId="urn:microsoft.com/office/officeart/2008/layout/LinedList"/>
    <dgm:cxn modelId="{018B8640-5BE3-44D2-A9E4-6BF85ECED999}" type="presParOf" srcId="{56D25581-464A-44B8-92BF-228C19B6DB67}" destId="{D2B9E64D-7572-4088-9555-EE2C71CE3C31}" srcOrd="0" destOrd="0" presId="urn:microsoft.com/office/officeart/2008/layout/LinedList"/>
    <dgm:cxn modelId="{44A68F64-D5EC-4471-82D9-F5B276FFBB0B}" type="presParOf" srcId="{56D25581-464A-44B8-92BF-228C19B6DB67}" destId="{946816CE-ED17-4E28-8B80-499C575F575C}" srcOrd="1" destOrd="0" presId="urn:microsoft.com/office/officeart/2008/layout/LinedList"/>
    <dgm:cxn modelId="{0CFC56C7-F232-4B3D-8BE4-296079A6585B}" type="presParOf" srcId="{9D0CF922-5DC8-4D83-B913-347E084D98D6}" destId="{9E8B4136-3CCA-4C1E-9D9B-0589B710D4F3}" srcOrd="4" destOrd="0" presId="urn:microsoft.com/office/officeart/2008/layout/LinedList"/>
    <dgm:cxn modelId="{4BCB7F9E-7054-46B3-B5B5-B394F8B1B151}" type="presParOf" srcId="{9D0CF922-5DC8-4D83-B913-347E084D98D6}" destId="{A459F0CF-C855-4072-84D3-F3AA319F2D71}" srcOrd="5" destOrd="0" presId="urn:microsoft.com/office/officeart/2008/layout/LinedList"/>
    <dgm:cxn modelId="{DD90FB4D-2D0F-4223-A066-DB949F107CED}" type="presParOf" srcId="{A459F0CF-C855-4072-84D3-F3AA319F2D71}" destId="{4B9E6A97-014A-4C93-A927-11B8857DFE7C}" srcOrd="0" destOrd="0" presId="urn:microsoft.com/office/officeart/2008/layout/LinedList"/>
    <dgm:cxn modelId="{D490A09F-6479-4B6F-B37F-A3C3B6D57776}" type="presParOf" srcId="{A459F0CF-C855-4072-84D3-F3AA319F2D71}" destId="{4E8C8540-E7DB-4C4A-889E-6706A4396951}" srcOrd="1" destOrd="0" presId="urn:microsoft.com/office/officeart/2008/layout/LinedList"/>
    <dgm:cxn modelId="{B6A2B42C-EBD8-43DD-A178-CF8C2D624107}" type="presParOf" srcId="{9D0CF922-5DC8-4D83-B913-347E084D98D6}" destId="{9FA1A14B-A45C-4449-AC14-E00573BA5EF6}" srcOrd="6" destOrd="0" presId="urn:microsoft.com/office/officeart/2008/layout/LinedList"/>
    <dgm:cxn modelId="{CB89BD4C-D37B-4149-80F9-FDD4318D8EFE}" type="presParOf" srcId="{9D0CF922-5DC8-4D83-B913-347E084D98D6}" destId="{A85C2555-E880-4898-A11D-9CD82C552E8B}" srcOrd="7" destOrd="0" presId="urn:microsoft.com/office/officeart/2008/layout/LinedList"/>
    <dgm:cxn modelId="{35714CBE-4610-4085-A606-8F60D3304E79}" type="presParOf" srcId="{A85C2555-E880-4898-A11D-9CD82C552E8B}" destId="{79854726-A77B-484B-8A7A-7E9EE26D6569}" srcOrd="0" destOrd="0" presId="urn:microsoft.com/office/officeart/2008/layout/LinedList"/>
    <dgm:cxn modelId="{3D7A9A48-FB82-4893-9D31-20D158434C92}" type="presParOf" srcId="{A85C2555-E880-4898-A11D-9CD82C552E8B}" destId="{BF3D16DD-0E42-46A8-A417-E0A046F6CF74}" srcOrd="1" destOrd="0" presId="urn:microsoft.com/office/officeart/2008/layout/LinedList"/>
    <dgm:cxn modelId="{341A8C94-A8E7-4D97-93E9-D02C8F232835}" type="presParOf" srcId="{9D0CF922-5DC8-4D83-B913-347E084D98D6}" destId="{D0F3A624-C71A-42C4-9880-844FD6AF5EBA}" srcOrd="8" destOrd="0" presId="urn:microsoft.com/office/officeart/2008/layout/LinedList"/>
    <dgm:cxn modelId="{F302A235-18AE-4228-9C04-15D345BA32B4}" type="presParOf" srcId="{9D0CF922-5DC8-4D83-B913-347E084D98D6}" destId="{8A5A62E8-F848-4D17-BA83-FF96DA4E3096}" srcOrd="9" destOrd="0" presId="urn:microsoft.com/office/officeart/2008/layout/LinedList"/>
    <dgm:cxn modelId="{50320399-BC6B-4DB6-B1B7-06AA05897C84}" type="presParOf" srcId="{8A5A62E8-F848-4D17-BA83-FF96DA4E3096}" destId="{69BCB8C8-22B2-445E-982F-57C908D22B96}" srcOrd="0" destOrd="0" presId="urn:microsoft.com/office/officeart/2008/layout/LinedList"/>
    <dgm:cxn modelId="{84A0AC00-D09E-43B0-B5BE-363570D1D82E}" type="presParOf" srcId="{8A5A62E8-F848-4D17-BA83-FF96DA4E3096}" destId="{E05247B7-AAEB-4432-ADE9-6EC6E2920A70}" srcOrd="1" destOrd="0" presId="urn:microsoft.com/office/officeart/2008/layout/LinedList"/>
    <dgm:cxn modelId="{806C3330-58B1-45C8-AA1E-E1C0C1EEE99E}" type="presParOf" srcId="{9D0CF922-5DC8-4D83-B913-347E084D98D6}" destId="{C8031A9A-2E20-40FB-B6BC-A97B348CBC80}" srcOrd="10" destOrd="0" presId="urn:microsoft.com/office/officeart/2008/layout/LinedList"/>
    <dgm:cxn modelId="{125D5FEC-E542-4FD4-B71E-3D92EB262708}" type="presParOf" srcId="{9D0CF922-5DC8-4D83-B913-347E084D98D6}" destId="{3C00425F-82F6-43E7-89D2-796F8C145E05}" srcOrd="11" destOrd="0" presId="urn:microsoft.com/office/officeart/2008/layout/LinedList"/>
    <dgm:cxn modelId="{23C2D07B-1B08-4B91-A14D-6766E37B19B3}" type="presParOf" srcId="{3C00425F-82F6-43E7-89D2-796F8C145E05}" destId="{99788DD2-58BE-44C3-9F5A-8F2679433E7D}" srcOrd="0" destOrd="0" presId="urn:microsoft.com/office/officeart/2008/layout/LinedList"/>
    <dgm:cxn modelId="{890FA409-CA98-45C7-AF51-88E854AF308D}" type="presParOf" srcId="{3C00425F-82F6-43E7-89D2-796F8C145E05}" destId="{415ACCAE-52FD-467B-ACB7-83A4E6027A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53F3F5-5CED-4681-88FF-C73EB37D6B8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6CF3645-5D7D-4851-B724-0860005D594B}">
      <dgm:prSet/>
      <dgm:spPr/>
      <dgm:t>
        <a:bodyPr/>
        <a:lstStyle/>
        <a:p>
          <a:r>
            <a:rPr lang="en-US" dirty="0"/>
            <a:t>Compete in a Competition in a group, mentored by 1 lecturer from IT Dept. </a:t>
          </a:r>
        </a:p>
      </dgm:t>
    </dgm:pt>
    <dgm:pt modelId="{1D65CEE0-ECBF-40EB-A52A-930479D28B5A}" type="parTrans" cxnId="{7F67885A-5B79-4254-95F2-BF12D1C69EC7}">
      <dgm:prSet/>
      <dgm:spPr/>
      <dgm:t>
        <a:bodyPr/>
        <a:lstStyle/>
        <a:p>
          <a:endParaRPr lang="en-US"/>
        </a:p>
      </dgm:t>
    </dgm:pt>
    <dgm:pt modelId="{0537B27C-901F-498F-B00B-351349B52D51}" type="sibTrans" cxnId="{7F67885A-5B79-4254-95F2-BF12D1C69EC7}">
      <dgm:prSet/>
      <dgm:spPr/>
      <dgm:t>
        <a:bodyPr/>
        <a:lstStyle/>
        <a:p>
          <a:endParaRPr lang="en-US"/>
        </a:p>
      </dgm:t>
    </dgm:pt>
    <dgm:pt modelId="{6CA98CC2-98FC-4D6A-B516-96774BCF14D6}">
      <dgm:prSet/>
      <dgm:spPr/>
      <dgm:t>
        <a:bodyPr/>
        <a:lstStyle/>
        <a:p>
          <a:r>
            <a:rPr lang="en-US" dirty="0"/>
            <a:t>For Competition which comply with your program knowledge (IF, SIB, MM), maximum 75 </a:t>
          </a:r>
          <a:r>
            <a:rPr lang="en-US" dirty="0" err="1"/>
            <a:t>poin</a:t>
          </a:r>
          <a:r>
            <a:rPr lang="en-US" dirty="0"/>
            <a:t> (National) or 85 </a:t>
          </a:r>
          <a:r>
            <a:rPr lang="en-US" dirty="0" err="1"/>
            <a:t>poin</a:t>
          </a:r>
          <a:r>
            <a:rPr lang="en-US" dirty="0"/>
            <a:t> (International) for selection phase. Additional mark would be given according to the achievement (Finalist/ Runner Up/ Winner, etc.)</a:t>
          </a:r>
        </a:p>
      </dgm:t>
    </dgm:pt>
    <dgm:pt modelId="{C03E73B1-A6A4-4649-BFA8-E383B9D818DA}" type="parTrans" cxnId="{9000064F-8727-46E8-BF76-48C8A7A17AAF}">
      <dgm:prSet/>
      <dgm:spPr/>
      <dgm:t>
        <a:bodyPr/>
        <a:lstStyle/>
        <a:p>
          <a:endParaRPr lang="en-US"/>
        </a:p>
      </dgm:t>
    </dgm:pt>
    <dgm:pt modelId="{2AD16DF1-5D19-4E9E-AA39-A994643335D9}" type="sibTrans" cxnId="{9000064F-8727-46E8-BF76-48C8A7A17AAF}">
      <dgm:prSet/>
      <dgm:spPr/>
      <dgm:t>
        <a:bodyPr/>
        <a:lstStyle/>
        <a:p>
          <a:endParaRPr lang="en-US"/>
        </a:p>
      </dgm:t>
    </dgm:pt>
    <dgm:pt modelId="{812C4DD4-2424-46A2-8832-7590E9492FEA}">
      <dgm:prSet/>
      <dgm:spPr/>
      <dgm:t>
        <a:bodyPr/>
        <a:lstStyle/>
        <a:p>
          <a:r>
            <a:rPr lang="en-US" dirty="0"/>
            <a:t>For Competition which comply with your program knowledge (IF, SIB, MM), maximum 65 </a:t>
          </a:r>
          <a:r>
            <a:rPr lang="en-US" dirty="0" err="1"/>
            <a:t>poin</a:t>
          </a:r>
          <a:r>
            <a:rPr lang="en-US" dirty="0"/>
            <a:t> (National) or 75 </a:t>
          </a:r>
          <a:r>
            <a:rPr lang="en-US" dirty="0" err="1"/>
            <a:t>poin</a:t>
          </a:r>
          <a:r>
            <a:rPr lang="en-US" dirty="0"/>
            <a:t> (International) for selection phase. Additional mark would be given according to the achievement (Finalist/ Runner Up/ Winner, etc.)</a:t>
          </a:r>
        </a:p>
      </dgm:t>
    </dgm:pt>
    <dgm:pt modelId="{B16010FF-5FFF-4D4C-AD90-85FC753FCA05}" type="parTrans" cxnId="{A947973B-7002-4D69-B495-0F880A5BDE70}">
      <dgm:prSet/>
      <dgm:spPr/>
      <dgm:t>
        <a:bodyPr/>
        <a:lstStyle/>
        <a:p>
          <a:endParaRPr lang="en-US"/>
        </a:p>
      </dgm:t>
    </dgm:pt>
    <dgm:pt modelId="{30C0756D-893D-4A2C-925B-152FAC8A0125}" type="sibTrans" cxnId="{A947973B-7002-4D69-B495-0F880A5BDE70}">
      <dgm:prSet/>
      <dgm:spPr/>
      <dgm:t>
        <a:bodyPr/>
        <a:lstStyle/>
        <a:p>
          <a:endParaRPr lang="en-US"/>
        </a:p>
      </dgm:t>
    </dgm:pt>
    <dgm:pt modelId="{7ABE2A99-237B-4D3A-9740-320CFEF215F6}" type="pres">
      <dgm:prSet presAssocID="{6A53F3F5-5CED-4681-88FF-C73EB37D6B89}" presName="linear" presStyleCnt="0">
        <dgm:presLayoutVars>
          <dgm:animLvl val="lvl"/>
          <dgm:resizeHandles val="exact"/>
        </dgm:presLayoutVars>
      </dgm:prSet>
      <dgm:spPr/>
    </dgm:pt>
    <dgm:pt modelId="{CAD924DE-6893-4B0A-B763-4C14E4593BA1}" type="pres">
      <dgm:prSet presAssocID="{66CF3645-5D7D-4851-B724-0860005D594B}" presName="parentText" presStyleLbl="node1" presStyleIdx="0" presStyleCnt="3">
        <dgm:presLayoutVars>
          <dgm:chMax val="0"/>
          <dgm:bulletEnabled val="1"/>
        </dgm:presLayoutVars>
      </dgm:prSet>
      <dgm:spPr/>
    </dgm:pt>
    <dgm:pt modelId="{B34109BC-C0BD-4321-985A-89A9AF051440}" type="pres">
      <dgm:prSet presAssocID="{0537B27C-901F-498F-B00B-351349B52D51}" presName="spacer" presStyleCnt="0"/>
      <dgm:spPr/>
    </dgm:pt>
    <dgm:pt modelId="{E23EBE1B-FE76-4700-96EF-903F36309A4B}" type="pres">
      <dgm:prSet presAssocID="{6CA98CC2-98FC-4D6A-B516-96774BCF14D6}" presName="parentText" presStyleLbl="node1" presStyleIdx="1" presStyleCnt="3">
        <dgm:presLayoutVars>
          <dgm:chMax val="0"/>
          <dgm:bulletEnabled val="1"/>
        </dgm:presLayoutVars>
      </dgm:prSet>
      <dgm:spPr/>
    </dgm:pt>
    <dgm:pt modelId="{3F0EC311-FE2E-4FB9-978A-6B1773D6BB2D}" type="pres">
      <dgm:prSet presAssocID="{2AD16DF1-5D19-4E9E-AA39-A994643335D9}" presName="spacer" presStyleCnt="0"/>
      <dgm:spPr/>
    </dgm:pt>
    <dgm:pt modelId="{AE70C04B-6413-452A-8ABC-5F8BC1AA930B}" type="pres">
      <dgm:prSet presAssocID="{812C4DD4-2424-46A2-8832-7590E9492FEA}" presName="parentText" presStyleLbl="node1" presStyleIdx="2" presStyleCnt="3">
        <dgm:presLayoutVars>
          <dgm:chMax val="0"/>
          <dgm:bulletEnabled val="1"/>
        </dgm:presLayoutVars>
      </dgm:prSet>
      <dgm:spPr/>
    </dgm:pt>
  </dgm:ptLst>
  <dgm:cxnLst>
    <dgm:cxn modelId="{2269C604-6BA1-4E24-BB38-F9F0538A9055}" type="presOf" srcId="{66CF3645-5D7D-4851-B724-0860005D594B}" destId="{CAD924DE-6893-4B0A-B763-4C14E4593BA1}" srcOrd="0" destOrd="0" presId="urn:microsoft.com/office/officeart/2005/8/layout/vList2"/>
    <dgm:cxn modelId="{D7D1923B-97FC-45C8-9F20-590A3BD9A444}" type="presOf" srcId="{6A53F3F5-5CED-4681-88FF-C73EB37D6B89}" destId="{7ABE2A99-237B-4D3A-9740-320CFEF215F6}" srcOrd="0" destOrd="0" presId="urn:microsoft.com/office/officeart/2005/8/layout/vList2"/>
    <dgm:cxn modelId="{A947973B-7002-4D69-B495-0F880A5BDE70}" srcId="{6A53F3F5-5CED-4681-88FF-C73EB37D6B89}" destId="{812C4DD4-2424-46A2-8832-7590E9492FEA}" srcOrd="2" destOrd="0" parTransId="{B16010FF-5FFF-4D4C-AD90-85FC753FCA05}" sibTransId="{30C0756D-893D-4A2C-925B-152FAC8A0125}"/>
    <dgm:cxn modelId="{9000064F-8727-46E8-BF76-48C8A7A17AAF}" srcId="{6A53F3F5-5CED-4681-88FF-C73EB37D6B89}" destId="{6CA98CC2-98FC-4D6A-B516-96774BCF14D6}" srcOrd="1" destOrd="0" parTransId="{C03E73B1-A6A4-4649-BFA8-E383B9D818DA}" sibTransId="{2AD16DF1-5D19-4E9E-AA39-A994643335D9}"/>
    <dgm:cxn modelId="{7F67885A-5B79-4254-95F2-BF12D1C69EC7}" srcId="{6A53F3F5-5CED-4681-88FF-C73EB37D6B89}" destId="{66CF3645-5D7D-4851-B724-0860005D594B}" srcOrd="0" destOrd="0" parTransId="{1D65CEE0-ECBF-40EB-A52A-930479D28B5A}" sibTransId="{0537B27C-901F-498F-B00B-351349B52D51}"/>
    <dgm:cxn modelId="{2CD7C0A0-E06B-45A1-ACA6-2509E76A803E}" type="presOf" srcId="{812C4DD4-2424-46A2-8832-7590E9492FEA}" destId="{AE70C04B-6413-452A-8ABC-5F8BC1AA930B}" srcOrd="0" destOrd="0" presId="urn:microsoft.com/office/officeart/2005/8/layout/vList2"/>
    <dgm:cxn modelId="{8E91D4B1-3027-49DB-B238-5072C1109ACA}" type="presOf" srcId="{6CA98CC2-98FC-4D6A-B516-96774BCF14D6}" destId="{E23EBE1B-FE76-4700-96EF-903F36309A4B}" srcOrd="0" destOrd="0" presId="urn:microsoft.com/office/officeart/2005/8/layout/vList2"/>
    <dgm:cxn modelId="{376505C1-2D60-4D27-836B-42BADBCBF262}" type="presParOf" srcId="{7ABE2A99-237B-4D3A-9740-320CFEF215F6}" destId="{CAD924DE-6893-4B0A-B763-4C14E4593BA1}" srcOrd="0" destOrd="0" presId="urn:microsoft.com/office/officeart/2005/8/layout/vList2"/>
    <dgm:cxn modelId="{C215FF94-A43F-43EB-A64E-D6017731EF5B}" type="presParOf" srcId="{7ABE2A99-237B-4D3A-9740-320CFEF215F6}" destId="{B34109BC-C0BD-4321-985A-89A9AF051440}" srcOrd="1" destOrd="0" presId="urn:microsoft.com/office/officeart/2005/8/layout/vList2"/>
    <dgm:cxn modelId="{FE7789BB-AAFE-4505-9ED1-CCEC38078CC8}" type="presParOf" srcId="{7ABE2A99-237B-4D3A-9740-320CFEF215F6}" destId="{E23EBE1B-FE76-4700-96EF-903F36309A4B}" srcOrd="2" destOrd="0" presId="urn:microsoft.com/office/officeart/2005/8/layout/vList2"/>
    <dgm:cxn modelId="{119C481A-67D7-469A-B8D4-569E086175A2}" type="presParOf" srcId="{7ABE2A99-237B-4D3A-9740-320CFEF215F6}" destId="{3F0EC311-FE2E-4FB9-978A-6B1773D6BB2D}" srcOrd="3" destOrd="0" presId="urn:microsoft.com/office/officeart/2005/8/layout/vList2"/>
    <dgm:cxn modelId="{62946391-FB43-4F84-9C5C-EBC1845FCF9B}" type="presParOf" srcId="{7ABE2A99-237B-4D3A-9740-320CFEF215F6}" destId="{AE70C04B-6413-452A-8ABC-5F8BC1AA930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80E2CC-9214-491C-9206-BFD6B6985B66}" type="doc">
      <dgm:prSet loTypeId="urn:microsoft.com/office/officeart/2005/8/layout/process4" loCatId="process" qsTypeId="urn:microsoft.com/office/officeart/2005/8/quickstyle/simple5" qsCatId="simple" csTypeId="urn:microsoft.com/office/officeart/2005/8/colors/colorful5" csCatId="colorful" phldr="1"/>
      <dgm:spPr/>
      <dgm:t>
        <a:bodyPr/>
        <a:lstStyle/>
        <a:p>
          <a:endParaRPr lang="en-US"/>
        </a:p>
      </dgm:t>
    </dgm:pt>
    <dgm:pt modelId="{3A32475E-95E0-40B8-8C92-49EDCAC0C23A}">
      <dgm:prSet/>
      <dgm:spPr/>
      <dgm:t>
        <a:bodyPr/>
        <a:lstStyle/>
        <a:p>
          <a:r>
            <a:rPr lang="en-US" dirty="0"/>
            <a:t>Upload assignment letter, photo and other documents to this folder : </a:t>
          </a:r>
          <a:r>
            <a:rPr lang="en-US" b="0" i="0" dirty="0">
              <a:hlinkClick xmlns:r="http://schemas.openxmlformats.org/officeDocument/2006/relationships" r:id="rId1"/>
            </a:rPr>
            <a:t>https://ubaya.id/DrivePPM </a:t>
          </a:r>
          <a:endParaRPr lang="en-US" dirty="0"/>
        </a:p>
      </dgm:t>
    </dgm:pt>
    <dgm:pt modelId="{D25EFB45-3070-4430-BCB3-08CFE699C965}" type="parTrans" cxnId="{25416893-FF31-44EA-97B7-2689854F1B31}">
      <dgm:prSet/>
      <dgm:spPr/>
      <dgm:t>
        <a:bodyPr/>
        <a:lstStyle/>
        <a:p>
          <a:endParaRPr lang="en-US"/>
        </a:p>
      </dgm:t>
    </dgm:pt>
    <dgm:pt modelId="{26E21740-05FF-48C8-A551-8FE0B05B4908}" type="sibTrans" cxnId="{25416893-FF31-44EA-97B7-2689854F1B31}">
      <dgm:prSet/>
      <dgm:spPr/>
      <dgm:t>
        <a:bodyPr/>
        <a:lstStyle/>
        <a:p>
          <a:endParaRPr lang="en-US"/>
        </a:p>
      </dgm:t>
    </dgm:pt>
    <dgm:pt modelId="{0552FD54-B6B3-46A3-BB33-CCAD6584BE3E}">
      <dgm:prSet/>
      <dgm:spPr/>
      <dgm:t>
        <a:bodyPr/>
        <a:lstStyle/>
        <a:p>
          <a:r>
            <a:rPr lang="en-US"/>
            <a:t>Fill the next form for the details: </a:t>
          </a:r>
          <a:r>
            <a:rPr lang="en-US" b="0" i="0">
              <a:hlinkClick xmlns:r="http://schemas.openxmlformats.org/officeDocument/2006/relationships" r:id="rId2"/>
            </a:rPr>
            <a:t>https://ubaya.id/DataPPM</a:t>
          </a:r>
          <a:endParaRPr lang="en-US"/>
        </a:p>
      </dgm:t>
    </dgm:pt>
    <dgm:pt modelId="{49DA0313-9554-4536-AE9B-2ECD59A90166}" type="parTrans" cxnId="{E8C2DC7F-F51E-47BD-9DF2-01351D49D9FB}">
      <dgm:prSet/>
      <dgm:spPr/>
      <dgm:t>
        <a:bodyPr/>
        <a:lstStyle/>
        <a:p>
          <a:endParaRPr lang="en-US"/>
        </a:p>
      </dgm:t>
    </dgm:pt>
    <dgm:pt modelId="{29A8185B-E5E6-4F59-A127-20ECB740192D}" type="sibTrans" cxnId="{E8C2DC7F-F51E-47BD-9DF2-01351D49D9FB}">
      <dgm:prSet/>
      <dgm:spPr/>
      <dgm:t>
        <a:bodyPr/>
        <a:lstStyle/>
        <a:p>
          <a:endParaRPr lang="en-US"/>
        </a:p>
      </dgm:t>
    </dgm:pt>
    <dgm:pt modelId="{8FCFC2C2-2FE0-4243-A3C7-332A940C3BB8}" type="pres">
      <dgm:prSet presAssocID="{D280E2CC-9214-491C-9206-BFD6B6985B66}" presName="Name0" presStyleCnt="0">
        <dgm:presLayoutVars>
          <dgm:dir/>
          <dgm:animLvl val="lvl"/>
          <dgm:resizeHandles val="exact"/>
        </dgm:presLayoutVars>
      </dgm:prSet>
      <dgm:spPr/>
    </dgm:pt>
    <dgm:pt modelId="{416E403E-DB45-4BAB-909E-860F36C25293}" type="pres">
      <dgm:prSet presAssocID="{0552FD54-B6B3-46A3-BB33-CCAD6584BE3E}" presName="boxAndChildren" presStyleCnt="0"/>
      <dgm:spPr/>
    </dgm:pt>
    <dgm:pt modelId="{1B74D9C9-2B4A-4455-9693-C332BC2068B7}" type="pres">
      <dgm:prSet presAssocID="{0552FD54-B6B3-46A3-BB33-CCAD6584BE3E}" presName="parentTextBox" presStyleLbl="node1" presStyleIdx="0" presStyleCnt="2"/>
      <dgm:spPr/>
    </dgm:pt>
    <dgm:pt modelId="{5F929267-DC81-4A14-A75D-E9DE5E05C96F}" type="pres">
      <dgm:prSet presAssocID="{26E21740-05FF-48C8-A551-8FE0B05B4908}" presName="sp" presStyleCnt="0"/>
      <dgm:spPr/>
    </dgm:pt>
    <dgm:pt modelId="{56679375-A894-4CC6-9A44-B52DCE61D08D}" type="pres">
      <dgm:prSet presAssocID="{3A32475E-95E0-40B8-8C92-49EDCAC0C23A}" presName="arrowAndChildren" presStyleCnt="0"/>
      <dgm:spPr/>
    </dgm:pt>
    <dgm:pt modelId="{890D85E0-C093-4FE7-8C53-B4D2E3567A3F}" type="pres">
      <dgm:prSet presAssocID="{3A32475E-95E0-40B8-8C92-49EDCAC0C23A}" presName="parentTextArrow" presStyleLbl="node1" presStyleIdx="1" presStyleCnt="2"/>
      <dgm:spPr/>
    </dgm:pt>
  </dgm:ptLst>
  <dgm:cxnLst>
    <dgm:cxn modelId="{E8C2DC7F-F51E-47BD-9DF2-01351D49D9FB}" srcId="{D280E2CC-9214-491C-9206-BFD6B6985B66}" destId="{0552FD54-B6B3-46A3-BB33-CCAD6584BE3E}" srcOrd="1" destOrd="0" parTransId="{49DA0313-9554-4536-AE9B-2ECD59A90166}" sibTransId="{29A8185B-E5E6-4F59-A127-20ECB740192D}"/>
    <dgm:cxn modelId="{9694A084-CC47-430F-9500-3FAC550CB204}" type="presOf" srcId="{D280E2CC-9214-491C-9206-BFD6B6985B66}" destId="{8FCFC2C2-2FE0-4243-A3C7-332A940C3BB8}" srcOrd="0" destOrd="0" presId="urn:microsoft.com/office/officeart/2005/8/layout/process4"/>
    <dgm:cxn modelId="{25416893-FF31-44EA-97B7-2689854F1B31}" srcId="{D280E2CC-9214-491C-9206-BFD6B6985B66}" destId="{3A32475E-95E0-40B8-8C92-49EDCAC0C23A}" srcOrd="0" destOrd="0" parTransId="{D25EFB45-3070-4430-BCB3-08CFE699C965}" sibTransId="{26E21740-05FF-48C8-A551-8FE0B05B4908}"/>
    <dgm:cxn modelId="{169A7CBE-24E8-4618-890D-7118B42F4D92}" type="presOf" srcId="{3A32475E-95E0-40B8-8C92-49EDCAC0C23A}" destId="{890D85E0-C093-4FE7-8C53-B4D2E3567A3F}" srcOrd="0" destOrd="0" presId="urn:microsoft.com/office/officeart/2005/8/layout/process4"/>
    <dgm:cxn modelId="{842A4DFB-E113-4D7E-90AD-233A22D00CA6}" type="presOf" srcId="{0552FD54-B6B3-46A3-BB33-CCAD6584BE3E}" destId="{1B74D9C9-2B4A-4455-9693-C332BC2068B7}" srcOrd="0" destOrd="0" presId="urn:microsoft.com/office/officeart/2005/8/layout/process4"/>
    <dgm:cxn modelId="{48667459-AF26-43C5-903B-BB2ECF68030B}" type="presParOf" srcId="{8FCFC2C2-2FE0-4243-A3C7-332A940C3BB8}" destId="{416E403E-DB45-4BAB-909E-860F36C25293}" srcOrd="0" destOrd="0" presId="urn:microsoft.com/office/officeart/2005/8/layout/process4"/>
    <dgm:cxn modelId="{9842749F-F273-489E-BE04-9593FFD96E02}" type="presParOf" srcId="{416E403E-DB45-4BAB-909E-860F36C25293}" destId="{1B74D9C9-2B4A-4455-9693-C332BC2068B7}" srcOrd="0" destOrd="0" presId="urn:microsoft.com/office/officeart/2005/8/layout/process4"/>
    <dgm:cxn modelId="{6839209A-E1D5-45FD-A584-547652272BC2}" type="presParOf" srcId="{8FCFC2C2-2FE0-4243-A3C7-332A940C3BB8}" destId="{5F929267-DC81-4A14-A75D-E9DE5E05C96F}" srcOrd="1" destOrd="0" presId="urn:microsoft.com/office/officeart/2005/8/layout/process4"/>
    <dgm:cxn modelId="{B32A7646-40C7-4B36-A518-34079604C603}" type="presParOf" srcId="{8FCFC2C2-2FE0-4243-A3C7-332A940C3BB8}" destId="{56679375-A894-4CC6-9A44-B52DCE61D08D}" srcOrd="2" destOrd="0" presId="urn:microsoft.com/office/officeart/2005/8/layout/process4"/>
    <dgm:cxn modelId="{EF842C35-811C-4B83-B6C0-75D9156849E3}" type="presParOf" srcId="{56679375-A894-4CC6-9A44-B52DCE61D08D}" destId="{890D85E0-C093-4FE7-8C53-B4D2E3567A3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435EB5-D72E-4CB6-9F5B-50539A47312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C208459A-8157-42F0-B371-D275088B6595}">
      <dgm:prSet/>
      <dgm:spPr/>
      <dgm:t>
        <a:bodyPr/>
        <a:lstStyle/>
        <a:p>
          <a:r>
            <a:rPr lang="en-US" dirty="0"/>
            <a:t>2 Ways</a:t>
          </a:r>
        </a:p>
      </dgm:t>
    </dgm:pt>
    <dgm:pt modelId="{19B8ECE2-E371-44C9-BD59-4B253D563A08}" type="parTrans" cxnId="{1F536B1E-AA13-4168-A0BB-C23528FF7CDC}">
      <dgm:prSet/>
      <dgm:spPr/>
      <dgm:t>
        <a:bodyPr/>
        <a:lstStyle/>
        <a:p>
          <a:endParaRPr lang="en-US"/>
        </a:p>
      </dgm:t>
    </dgm:pt>
    <dgm:pt modelId="{D383C2B0-68C1-49F8-8BE8-DFAED0068540}" type="sibTrans" cxnId="{1F536B1E-AA13-4168-A0BB-C23528FF7CDC}">
      <dgm:prSet/>
      <dgm:spPr/>
      <dgm:t>
        <a:bodyPr/>
        <a:lstStyle/>
        <a:p>
          <a:endParaRPr lang="en-US"/>
        </a:p>
      </dgm:t>
    </dgm:pt>
    <dgm:pt modelId="{71020407-8BF8-44CA-8D7B-D71E469CC3D0}">
      <dgm:prSet/>
      <dgm:spPr/>
      <dgm:t>
        <a:bodyPr/>
        <a:lstStyle/>
        <a:p>
          <a:r>
            <a:rPr lang="en-US" dirty="0"/>
            <a:t>Not always inline with the hard skill</a:t>
          </a:r>
        </a:p>
      </dgm:t>
    </dgm:pt>
    <dgm:pt modelId="{5ED25275-E2EE-4EA8-8A10-2F5AD69DAA83}" type="parTrans" cxnId="{2FAA6A85-4D88-4676-AD97-180532FADF50}">
      <dgm:prSet/>
      <dgm:spPr/>
      <dgm:t>
        <a:bodyPr/>
        <a:lstStyle/>
        <a:p>
          <a:endParaRPr lang="en-US"/>
        </a:p>
      </dgm:t>
    </dgm:pt>
    <dgm:pt modelId="{A7F0F750-E954-4D13-8A9F-79E7BEF9B87C}" type="sibTrans" cxnId="{2FAA6A85-4D88-4676-AD97-180532FADF50}">
      <dgm:prSet/>
      <dgm:spPr/>
      <dgm:t>
        <a:bodyPr/>
        <a:lstStyle/>
        <a:p>
          <a:endParaRPr lang="en-US"/>
        </a:p>
      </dgm:t>
    </dgm:pt>
    <dgm:pt modelId="{2830234B-84CF-4584-9EEF-46C653020532}" type="pres">
      <dgm:prSet presAssocID="{D7435EB5-D72E-4CB6-9F5B-50539A473124}" presName="hierChild1" presStyleCnt="0">
        <dgm:presLayoutVars>
          <dgm:chPref val="1"/>
          <dgm:dir/>
          <dgm:animOne val="branch"/>
          <dgm:animLvl val="lvl"/>
          <dgm:resizeHandles/>
        </dgm:presLayoutVars>
      </dgm:prSet>
      <dgm:spPr/>
    </dgm:pt>
    <dgm:pt modelId="{088704BB-94C5-42BF-A437-8E5EF4723A02}" type="pres">
      <dgm:prSet presAssocID="{C208459A-8157-42F0-B371-D275088B6595}" presName="hierRoot1" presStyleCnt="0"/>
      <dgm:spPr/>
    </dgm:pt>
    <dgm:pt modelId="{0ACCD336-7168-4EFE-9770-28D4DFDEDF1F}" type="pres">
      <dgm:prSet presAssocID="{C208459A-8157-42F0-B371-D275088B6595}" presName="composite" presStyleCnt="0"/>
      <dgm:spPr/>
    </dgm:pt>
    <dgm:pt modelId="{3B9DA6F4-B6AC-438E-A8DF-964CFD80BA53}" type="pres">
      <dgm:prSet presAssocID="{C208459A-8157-42F0-B371-D275088B6595}" presName="background" presStyleLbl="node0" presStyleIdx="0" presStyleCnt="2"/>
      <dgm:spPr/>
    </dgm:pt>
    <dgm:pt modelId="{21CB04CD-E899-4CB0-A31E-E33E019210BC}" type="pres">
      <dgm:prSet presAssocID="{C208459A-8157-42F0-B371-D275088B6595}" presName="text" presStyleLbl="fgAcc0" presStyleIdx="0" presStyleCnt="2">
        <dgm:presLayoutVars>
          <dgm:chPref val="3"/>
        </dgm:presLayoutVars>
      </dgm:prSet>
      <dgm:spPr/>
    </dgm:pt>
    <dgm:pt modelId="{CCB75A30-3822-44D9-AB6E-276BE0A5803D}" type="pres">
      <dgm:prSet presAssocID="{C208459A-8157-42F0-B371-D275088B6595}" presName="hierChild2" presStyleCnt="0"/>
      <dgm:spPr/>
    </dgm:pt>
    <dgm:pt modelId="{CB11590A-69D5-45FA-B694-D21C690B91B3}" type="pres">
      <dgm:prSet presAssocID="{71020407-8BF8-44CA-8D7B-D71E469CC3D0}" presName="hierRoot1" presStyleCnt="0"/>
      <dgm:spPr/>
    </dgm:pt>
    <dgm:pt modelId="{180E2071-D20E-42F9-97E5-CF5A5228C8B7}" type="pres">
      <dgm:prSet presAssocID="{71020407-8BF8-44CA-8D7B-D71E469CC3D0}" presName="composite" presStyleCnt="0"/>
      <dgm:spPr/>
    </dgm:pt>
    <dgm:pt modelId="{D349AB41-1306-4546-96FA-4D1AECAABF8D}" type="pres">
      <dgm:prSet presAssocID="{71020407-8BF8-44CA-8D7B-D71E469CC3D0}" presName="background" presStyleLbl="node0" presStyleIdx="1" presStyleCnt="2"/>
      <dgm:spPr/>
    </dgm:pt>
    <dgm:pt modelId="{4A1ECA44-492D-4EEC-B390-B70B40130352}" type="pres">
      <dgm:prSet presAssocID="{71020407-8BF8-44CA-8D7B-D71E469CC3D0}" presName="text" presStyleLbl="fgAcc0" presStyleIdx="1" presStyleCnt="2">
        <dgm:presLayoutVars>
          <dgm:chPref val="3"/>
        </dgm:presLayoutVars>
      </dgm:prSet>
      <dgm:spPr/>
    </dgm:pt>
    <dgm:pt modelId="{67D3685A-D9DD-45E7-B01A-FF3716E1DDCF}" type="pres">
      <dgm:prSet presAssocID="{71020407-8BF8-44CA-8D7B-D71E469CC3D0}" presName="hierChild2" presStyleCnt="0"/>
      <dgm:spPr/>
    </dgm:pt>
  </dgm:ptLst>
  <dgm:cxnLst>
    <dgm:cxn modelId="{1F536B1E-AA13-4168-A0BB-C23528FF7CDC}" srcId="{D7435EB5-D72E-4CB6-9F5B-50539A473124}" destId="{C208459A-8157-42F0-B371-D275088B6595}" srcOrd="0" destOrd="0" parTransId="{19B8ECE2-E371-44C9-BD59-4B253D563A08}" sibTransId="{D383C2B0-68C1-49F8-8BE8-DFAED0068540}"/>
    <dgm:cxn modelId="{3E255534-0468-4BA8-8CA2-3ED1F558C990}" type="presOf" srcId="{C208459A-8157-42F0-B371-D275088B6595}" destId="{21CB04CD-E899-4CB0-A31E-E33E019210BC}" srcOrd="0" destOrd="0" presId="urn:microsoft.com/office/officeart/2005/8/layout/hierarchy1"/>
    <dgm:cxn modelId="{CE5FE862-AA79-42C5-8C39-3230EEE8D5C2}" type="presOf" srcId="{D7435EB5-D72E-4CB6-9F5B-50539A473124}" destId="{2830234B-84CF-4584-9EEF-46C653020532}" srcOrd="0" destOrd="0" presId="urn:microsoft.com/office/officeart/2005/8/layout/hierarchy1"/>
    <dgm:cxn modelId="{0B2A2646-EC86-44D1-B83D-E0C1646AF9E0}" type="presOf" srcId="{71020407-8BF8-44CA-8D7B-D71E469CC3D0}" destId="{4A1ECA44-492D-4EEC-B390-B70B40130352}" srcOrd="0" destOrd="0" presId="urn:microsoft.com/office/officeart/2005/8/layout/hierarchy1"/>
    <dgm:cxn modelId="{2FAA6A85-4D88-4676-AD97-180532FADF50}" srcId="{D7435EB5-D72E-4CB6-9F5B-50539A473124}" destId="{71020407-8BF8-44CA-8D7B-D71E469CC3D0}" srcOrd="1" destOrd="0" parTransId="{5ED25275-E2EE-4EA8-8A10-2F5AD69DAA83}" sibTransId="{A7F0F750-E954-4D13-8A9F-79E7BEF9B87C}"/>
    <dgm:cxn modelId="{1B68FF9D-0105-4DAC-969D-70AB564A6090}" type="presParOf" srcId="{2830234B-84CF-4584-9EEF-46C653020532}" destId="{088704BB-94C5-42BF-A437-8E5EF4723A02}" srcOrd="0" destOrd="0" presId="urn:microsoft.com/office/officeart/2005/8/layout/hierarchy1"/>
    <dgm:cxn modelId="{7E783780-0EE3-473A-9EDD-8C3E5DBC54FD}" type="presParOf" srcId="{088704BB-94C5-42BF-A437-8E5EF4723A02}" destId="{0ACCD336-7168-4EFE-9770-28D4DFDEDF1F}" srcOrd="0" destOrd="0" presId="urn:microsoft.com/office/officeart/2005/8/layout/hierarchy1"/>
    <dgm:cxn modelId="{D9CBE52C-433A-4AAD-ABBC-4D6D86FF965C}" type="presParOf" srcId="{0ACCD336-7168-4EFE-9770-28D4DFDEDF1F}" destId="{3B9DA6F4-B6AC-438E-A8DF-964CFD80BA53}" srcOrd="0" destOrd="0" presId="urn:microsoft.com/office/officeart/2005/8/layout/hierarchy1"/>
    <dgm:cxn modelId="{9B21CFD3-42B1-4B99-AE29-5B5DF7D48DBA}" type="presParOf" srcId="{0ACCD336-7168-4EFE-9770-28D4DFDEDF1F}" destId="{21CB04CD-E899-4CB0-A31E-E33E019210BC}" srcOrd="1" destOrd="0" presId="urn:microsoft.com/office/officeart/2005/8/layout/hierarchy1"/>
    <dgm:cxn modelId="{C49A98EF-F49E-401E-92B7-0473F13732C0}" type="presParOf" srcId="{088704BB-94C5-42BF-A437-8E5EF4723A02}" destId="{CCB75A30-3822-44D9-AB6E-276BE0A5803D}" srcOrd="1" destOrd="0" presId="urn:microsoft.com/office/officeart/2005/8/layout/hierarchy1"/>
    <dgm:cxn modelId="{FD1EF539-5505-45E1-963F-8A30E23E9729}" type="presParOf" srcId="{2830234B-84CF-4584-9EEF-46C653020532}" destId="{CB11590A-69D5-45FA-B694-D21C690B91B3}" srcOrd="1" destOrd="0" presId="urn:microsoft.com/office/officeart/2005/8/layout/hierarchy1"/>
    <dgm:cxn modelId="{D169055A-05D9-4AB3-B811-302E9DB13BFD}" type="presParOf" srcId="{CB11590A-69D5-45FA-B694-D21C690B91B3}" destId="{180E2071-D20E-42F9-97E5-CF5A5228C8B7}" srcOrd="0" destOrd="0" presId="urn:microsoft.com/office/officeart/2005/8/layout/hierarchy1"/>
    <dgm:cxn modelId="{FD3FCA73-1705-4918-8C87-CF38CB6FFD60}" type="presParOf" srcId="{180E2071-D20E-42F9-97E5-CF5A5228C8B7}" destId="{D349AB41-1306-4546-96FA-4D1AECAABF8D}" srcOrd="0" destOrd="0" presId="urn:microsoft.com/office/officeart/2005/8/layout/hierarchy1"/>
    <dgm:cxn modelId="{0694CE97-053C-4014-9CC4-EC59F276C48C}" type="presParOf" srcId="{180E2071-D20E-42F9-97E5-CF5A5228C8B7}" destId="{4A1ECA44-492D-4EEC-B390-B70B40130352}" srcOrd="1" destOrd="0" presId="urn:microsoft.com/office/officeart/2005/8/layout/hierarchy1"/>
    <dgm:cxn modelId="{25DF26F3-0C3F-47DA-98C8-42F53EE87188}" type="presParOf" srcId="{CB11590A-69D5-45FA-B694-D21C690B91B3}" destId="{67D3685A-D9DD-45E7-B01A-FF3716E1DDC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7A6EF8-EEC2-4A45-8D10-65DF804E4B4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F1E78D-55AA-4C5A-8D42-7534195529E3}">
      <dgm:prSet/>
      <dgm:spPr/>
      <dgm:t>
        <a:bodyPr/>
        <a:lstStyle/>
        <a:p>
          <a:pPr>
            <a:defRPr cap="all"/>
          </a:pPr>
          <a:r>
            <a:rPr lang="en-US" dirty="0"/>
            <a:t>C = Q * P * R</a:t>
          </a:r>
        </a:p>
      </dgm:t>
    </dgm:pt>
    <dgm:pt modelId="{830FB701-DE8F-4363-B62C-D45F87ECE47E}" type="parTrans" cxnId="{694872EA-4AF7-4472-A151-36AD0ED4FFD5}">
      <dgm:prSet/>
      <dgm:spPr/>
      <dgm:t>
        <a:bodyPr/>
        <a:lstStyle/>
        <a:p>
          <a:endParaRPr lang="en-US"/>
        </a:p>
      </dgm:t>
    </dgm:pt>
    <dgm:pt modelId="{62E6A82D-A64F-4605-A6FC-AF828E9938AC}" type="sibTrans" cxnId="{694872EA-4AF7-4472-A151-36AD0ED4FFD5}">
      <dgm:prSet/>
      <dgm:spPr/>
      <dgm:t>
        <a:bodyPr/>
        <a:lstStyle/>
        <a:p>
          <a:endParaRPr lang="en-US"/>
        </a:p>
      </dgm:t>
    </dgm:pt>
    <dgm:pt modelId="{7D77C275-76A6-4294-8A17-649156DB223E}">
      <dgm:prSet/>
      <dgm:spPr/>
      <dgm:t>
        <a:bodyPr/>
        <a:lstStyle/>
        <a:p>
          <a:pPr>
            <a:defRPr cap="all"/>
          </a:pPr>
          <a:r>
            <a:rPr lang="en-US"/>
            <a:t>Aturan 1 2 3</a:t>
          </a:r>
        </a:p>
      </dgm:t>
    </dgm:pt>
    <dgm:pt modelId="{9E8EBC76-D35C-4180-913F-17BD0101BA12}" type="parTrans" cxnId="{27104A9D-FB06-4945-83EE-51C5B2FBF0E6}">
      <dgm:prSet/>
      <dgm:spPr/>
      <dgm:t>
        <a:bodyPr/>
        <a:lstStyle/>
        <a:p>
          <a:endParaRPr lang="en-US"/>
        </a:p>
      </dgm:t>
    </dgm:pt>
    <dgm:pt modelId="{B50F18F6-9554-4AD4-8AC2-B55144DF27E4}" type="sibTrans" cxnId="{27104A9D-FB06-4945-83EE-51C5B2FBF0E6}">
      <dgm:prSet/>
      <dgm:spPr/>
      <dgm:t>
        <a:bodyPr/>
        <a:lstStyle/>
        <a:p>
          <a:endParaRPr lang="en-US"/>
        </a:p>
      </dgm:t>
    </dgm:pt>
    <dgm:pt modelId="{2E98D29F-2B27-412C-9A4F-FDDFA7120962}" type="pres">
      <dgm:prSet presAssocID="{897A6EF8-EEC2-4A45-8D10-65DF804E4B43}" presName="root" presStyleCnt="0">
        <dgm:presLayoutVars>
          <dgm:dir/>
          <dgm:resizeHandles val="exact"/>
        </dgm:presLayoutVars>
      </dgm:prSet>
      <dgm:spPr/>
    </dgm:pt>
    <dgm:pt modelId="{75349F89-400F-4428-825B-FED719090813}" type="pres">
      <dgm:prSet presAssocID="{19F1E78D-55AA-4C5A-8D42-7534195529E3}" presName="compNode" presStyleCnt="0"/>
      <dgm:spPr/>
    </dgm:pt>
    <dgm:pt modelId="{02125FC7-2E47-414E-A0B0-E4FF4C66D4C5}" type="pres">
      <dgm:prSet presAssocID="{19F1E78D-55AA-4C5A-8D42-7534195529E3}" presName="iconBgRect" presStyleLbl="bgShp" presStyleIdx="0" presStyleCnt="2"/>
      <dgm:spPr/>
    </dgm:pt>
    <dgm:pt modelId="{44DB7DD8-537F-4464-919D-DF1CE660B039}" type="pres">
      <dgm:prSet presAssocID="{19F1E78D-55AA-4C5A-8D42-7534195529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pes"/>
        </a:ext>
      </dgm:extLst>
    </dgm:pt>
    <dgm:pt modelId="{25FCCE8D-69CD-4772-9F52-09366D7B9B74}" type="pres">
      <dgm:prSet presAssocID="{19F1E78D-55AA-4C5A-8D42-7534195529E3}" presName="spaceRect" presStyleCnt="0"/>
      <dgm:spPr/>
    </dgm:pt>
    <dgm:pt modelId="{A920A44E-9C9B-40EC-A213-2043E0AC6040}" type="pres">
      <dgm:prSet presAssocID="{19F1E78D-55AA-4C5A-8D42-7534195529E3}" presName="textRect" presStyleLbl="revTx" presStyleIdx="0" presStyleCnt="2">
        <dgm:presLayoutVars>
          <dgm:chMax val="1"/>
          <dgm:chPref val="1"/>
        </dgm:presLayoutVars>
      </dgm:prSet>
      <dgm:spPr/>
    </dgm:pt>
    <dgm:pt modelId="{8349810F-ED38-4B69-9ED6-1B3A39CF079B}" type="pres">
      <dgm:prSet presAssocID="{62E6A82D-A64F-4605-A6FC-AF828E9938AC}" presName="sibTrans" presStyleCnt="0"/>
      <dgm:spPr/>
    </dgm:pt>
    <dgm:pt modelId="{34DC7DDE-AB97-4885-ADDE-C4916615008C}" type="pres">
      <dgm:prSet presAssocID="{7D77C275-76A6-4294-8A17-649156DB223E}" presName="compNode" presStyleCnt="0"/>
      <dgm:spPr/>
    </dgm:pt>
    <dgm:pt modelId="{915C5666-1608-4F03-8FFB-9497F4DBB8F0}" type="pres">
      <dgm:prSet presAssocID="{7D77C275-76A6-4294-8A17-649156DB223E}" presName="iconBgRect" presStyleLbl="bgShp" presStyleIdx="1" presStyleCnt="2"/>
      <dgm:spPr/>
    </dgm:pt>
    <dgm:pt modelId="{B627467F-CE8B-44A4-BEFC-65B5A0EAE626}" type="pres">
      <dgm:prSet presAssocID="{7D77C275-76A6-4294-8A17-649156DB22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gOutline"/>
        </a:ext>
      </dgm:extLst>
    </dgm:pt>
    <dgm:pt modelId="{AE3BFB58-6560-4BE8-BB6B-48C20A3FBFC8}" type="pres">
      <dgm:prSet presAssocID="{7D77C275-76A6-4294-8A17-649156DB223E}" presName="spaceRect" presStyleCnt="0"/>
      <dgm:spPr/>
    </dgm:pt>
    <dgm:pt modelId="{4DBABD82-708E-40A0-9DE2-5455E38ADA93}" type="pres">
      <dgm:prSet presAssocID="{7D77C275-76A6-4294-8A17-649156DB223E}" presName="textRect" presStyleLbl="revTx" presStyleIdx="1" presStyleCnt="2">
        <dgm:presLayoutVars>
          <dgm:chMax val="1"/>
          <dgm:chPref val="1"/>
        </dgm:presLayoutVars>
      </dgm:prSet>
      <dgm:spPr/>
    </dgm:pt>
  </dgm:ptLst>
  <dgm:cxnLst>
    <dgm:cxn modelId="{27104A9D-FB06-4945-83EE-51C5B2FBF0E6}" srcId="{897A6EF8-EEC2-4A45-8D10-65DF804E4B43}" destId="{7D77C275-76A6-4294-8A17-649156DB223E}" srcOrd="1" destOrd="0" parTransId="{9E8EBC76-D35C-4180-913F-17BD0101BA12}" sibTransId="{B50F18F6-9554-4AD4-8AC2-B55144DF27E4}"/>
    <dgm:cxn modelId="{2F5E14B3-3CCE-4347-A186-8261C833FA3D}" type="presOf" srcId="{7D77C275-76A6-4294-8A17-649156DB223E}" destId="{4DBABD82-708E-40A0-9DE2-5455E38ADA93}" srcOrd="0" destOrd="0" presId="urn:microsoft.com/office/officeart/2018/5/layout/IconCircleLabelList"/>
    <dgm:cxn modelId="{F21980BE-48C2-45AB-BCC2-A3058AF24612}" type="presOf" srcId="{19F1E78D-55AA-4C5A-8D42-7534195529E3}" destId="{A920A44E-9C9B-40EC-A213-2043E0AC6040}" srcOrd="0" destOrd="0" presId="urn:microsoft.com/office/officeart/2018/5/layout/IconCircleLabelList"/>
    <dgm:cxn modelId="{CA0D0BDA-CAEA-4685-9136-B84FAF24648C}" type="presOf" srcId="{897A6EF8-EEC2-4A45-8D10-65DF804E4B43}" destId="{2E98D29F-2B27-412C-9A4F-FDDFA7120962}" srcOrd="0" destOrd="0" presId="urn:microsoft.com/office/officeart/2018/5/layout/IconCircleLabelList"/>
    <dgm:cxn modelId="{694872EA-4AF7-4472-A151-36AD0ED4FFD5}" srcId="{897A6EF8-EEC2-4A45-8D10-65DF804E4B43}" destId="{19F1E78D-55AA-4C5A-8D42-7534195529E3}" srcOrd="0" destOrd="0" parTransId="{830FB701-DE8F-4363-B62C-D45F87ECE47E}" sibTransId="{62E6A82D-A64F-4605-A6FC-AF828E9938AC}"/>
    <dgm:cxn modelId="{343FE5F8-6A8D-4283-9DB5-ACCB917ED0FA}" type="presParOf" srcId="{2E98D29F-2B27-412C-9A4F-FDDFA7120962}" destId="{75349F89-400F-4428-825B-FED719090813}" srcOrd="0" destOrd="0" presId="urn:microsoft.com/office/officeart/2018/5/layout/IconCircleLabelList"/>
    <dgm:cxn modelId="{596CCFF9-8A26-4A38-9C41-83F16AE1DDCA}" type="presParOf" srcId="{75349F89-400F-4428-825B-FED719090813}" destId="{02125FC7-2E47-414E-A0B0-E4FF4C66D4C5}" srcOrd="0" destOrd="0" presId="urn:microsoft.com/office/officeart/2018/5/layout/IconCircleLabelList"/>
    <dgm:cxn modelId="{9D6FF724-D4B8-4A95-89CE-CAD7DD30C2BC}" type="presParOf" srcId="{75349F89-400F-4428-825B-FED719090813}" destId="{44DB7DD8-537F-4464-919D-DF1CE660B039}" srcOrd="1" destOrd="0" presId="urn:microsoft.com/office/officeart/2018/5/layout/IconCircleLabelList"/>
    <dgm:cxn modelId="{3F0D4F74-4F82-4ED9-897E-ED4A386B8BE1}" type="presParOf" srcId="{75349F89-400F-4428-825B-FED719090813}" destId="{25FCCE8D-69CD-4772-9F52-09366D7B9B74}" srcOrd="2" destOrd="0" presId="urn:microsoft.com/office/officeart/2018/5/layout/IconCircleLabelList"/>
    <dgm:cxn modelId="{2D1BA005-C394-46EE-97D8-C433D080B918}" type="presParOf" srcId="{75349F89-400F-4428-825B-FED719090813}" destId="{A920A44E-9C9B-40EC-A213-2043E0AC6040}" srcOrd="3" destOrd="0" presId="urn:microsoft.com/office/officeart/2018/5/layout/IconCircleLabelList"/>
    <dgm:cxn modelId="{5EC586E9-1C17-41A5-B0CA-ECB556F42694}" type="presParOf" srcId="{2E98D29F-2B27-412C-9A4F-FDDFA7120962}" destId="{8349810F-ED38-4B69-9ED6-1B3A39CF079B}" srcOrd="1" destOrd="0" presId="urn:microsoft.com/office/officeart/2018/5/layout/IconCircleLabelList"/>
    <dgm:cxn modelId="{2A479B45-93E9-4E5E-9E2F-9888AE94029E}" type="presParOf" srcId="{2E98D29F-2B27-412C-9A4F-FDDFA7120962}" destId="{34DC7DDE-AB97-4885-ADDE-C4916615008C}" srcOrd="2" destOrd="0" presId="urn:microsoft.com/office/officeart/2018/5/layout/IconCircleLabelList"/>
    <dgm:cxn modelId="{9AE9CD82-C8DD-4CE1-8B73-BC64196FFE59}" type="presParOf" srcId="{34DC7DDE-AB97-4885-ADDE-C4916615008C}" destId="{915C5666-1608-4F03-8FFB-9497F4DBB8F0}" srcOrd="0" destOrd="0" presId="urn:microsoft.com/office/officeart/2018/5/layout/IconCircleLabelList"/>
    <dgm:cxn modelId="{AADB0E26-5AE2-4A52-BADA-2F4E88C3C98E}" type="presParOf" srcId="{34DC7DDE-AB97-4885-ADDE-C4916615008C}" destId="{B627467F-CE8B-44A4-BEFC-65B5A0EAE626}" srcOrd="1" destOrd="0" presId="urn:microsoft.com/office/officeart/2018/5/layout/IconCircleLabelList"/>
    <dgm:cxn modelId="{58FBAED3-7BB3-4A27-9560-DAB143D3867A}" type="presParOf" srcId="{34DC7DDE-AB97-4885-ADDE-C4916615008C}" destId="{AE3BFB58-6560-4BE8-BB6B-48C20A3FBFC8}" srcOrd="2" destOrd="0" presId="urn:microsoft.com/office/officeart/2018/5/layout/IconCircleLabelList"/>
    <dgm:cxn modelId="{5F12D2C5-2C09-4FE0-9B47-EF2C6A6B4EAF}" type="presParOf" srcId="{34DC7DDE-AB97-4885-ADDE-C4916615008C}" destId="{4DBABD82-708E-40A0-9DE2-5455E38ADA9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5D042-ADE3-47F4-B333-97C3761D9A79}">
      <dsp:nvSpPr>
        <dsp:cNvPr id="0" name=""/>
        <dsp:cNvSpPr/>
      </dsp:nvSpPr>
      <dsp:spPr>
        <a:xfrm>
          <a:off x="962" y="380513"/>
          <a:ext cx="3379189" cy="21457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3ADF1-54A0-4E65-8BEA-56DD5FC4D9CC}">
      <dsp:nvSpPr>
        <dsp:cNvPr id="0" name=""/>
        <dsp:cNvSpPr/>
      </dsp:nvSpPr>
      <dsp:spPr>
        <a:xfrm>
          <a:off x="376428" y="737205"/>
          <a:ext cx="3379189" cy="21457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Able to describe and communicate idea, design and solution in various workspace.</a:t>
          </a:r>
        </a:p>
      </dsp:txBody>
      <dsp:txXfrm>
        <a:off x="439276" y="800053"/>
        <a:ext cx="3253493" cy="2020089"/>
      </dsp:txXfrm>
    </dsp:sp>
    <dsp:sp modelId="{038920F9-4BD4-4B21-8888-7C2E98E8142E}">
      <dsp:nvSpPr>
        <dsp:cNvPr id="0" name=""/>
        <dsp:cNvSpPr/>
      </dsp:nvSpPr>
      <dsp:spPr>
        <a:xfrm>
          <a:off x="4131082" y="380513"/>
          <a:ext cx="3379189" cy="21457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9B34A0-94B7-4D5A-B3FF-1CB137084C33}">
      <dsp:nvSpPr>
        <dsp:cNvPr id="0" name=""/>
        <dsp:cNvSpPr/>
      </dsp:nvSpPr>
      <dsp:spPr>
        <a:xfrm>
          <a:off x="4506548" y="737205"/>
          <a:ext cx="3379189" cy="21457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Show integrity and professional conduct which comply with the law and ethics while maintaining nationalism spirit</a:t>
          </a:r>
        </a:p>
      </dsp:txBody>
      <dsp:txXfrm>
        <a:off x="4569396" y="800053"/>
        <a:ext cx="3253493" cy="20200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E17CF-0968-40D8-85CA-981C95DACAFE}">
      <dsp:nvSpPr>
        <dsp:cNvPr id="0" name=""/>
        <dsp:cNvSpPr/>
      </dsp:nvSpPr>
      <dsp:spPr>
        <a:xfrm>
          <a:off x="235566" y="0"/>
          <a:ext cx="4414070" cy="4414070"/>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2C42F-EBE0-4777-AFC2-F74F0FF7DFE9}">
      <dsp:nvSpPr>
        <dsp:cNvPr id="0" name=""/>
        <dsp:cNvSpPr/>
      </dsp:nvSpPr>
      <dsp:spPr>
        <a:xfrm>
          <a:off x="654903" y="419336"/>
          <a:ext cx="1721487" cy="17214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Theme</a:t>
          </a:r>
        </a:p>
      </dsp:txBody>
      <dsp:txXfrm>
        <a:off x="738939" y="503372"/>
        <a:ext cx="1553415" cy="1553415"/>
      </dsp:txXfrm>
    </dsp:sp>
    <dsp:sp modelId="{932C6F9E-666F-42A0-B311-3CA6CD9BF936}">
      <dsp:nvSpPr>
        <dsp:cNvPr id="0" name=""/>
        <dsp:cNvSpPr/>
      </dsp:nvSpPr>
      <dsp:spPr>
        <a:xfrm>
          <a:off x="2508812" y="419336"/>
          <a:ext cx="1721487" cy="172148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Conflict</a:t>
          </a:r>
        </a:p>
      </dsp:txBody>
      <dsp:txXfrm>
        <a:off x="2592848" y="503372"/>
        <a:ext cx="1553415" cy="1553415"/>
      </dsp:txXfrm>
    </dsp:sp>
    <dsp:sp modelId="{C2662E40-B4F5-4B57-8B72-E2FD964A7AC2}">
      <dsp:nvSpPr>
        <dsp:cNvPr id="0" name=""/>
        <dsp:cNvSpPr/>
      </dsp:nvSpPr>
      <dsp:spPr>
        <a:xfrm>
          <a:off x="654903" y="2273246"/>
          <a:ext cx="1721487" cy="172148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Sympathy</a:t>
          </a:r>
        </a:p>
      </dsp:txBody>
      <dsp:txXfrm>
        <a:off x="738939" y="2357282"/>
        <a:ext cx="1553415" cy="1553415"/>
      </dsp:txXfrm>
    </dsp:sp>
    <dsp:sp modelId="{7508858B-5E27-4918-9E66-0E7496EB86F0}">
      <dsp:nvSpPr>
        <dsp:cNvPr id="0" name=""/>
        <dsp:cNvSpPr/>
      </dsp:nvSpPr>
      <dsp:spPr>
        <a:xfrm>
          <a:off x="2508812" y="2273246"/>
          <a:ext cx="1721487" cy="17214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Resolution</a:t>
          </a:r>
        </a:p>
      </dsp:txBody>
      <dsp:txXfrm>
        <a:off x="2592848" y="2357282"/>
        <a:ext cx="1553415" cy="15534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13D0A-7666-4286-8767-3D5D5494CC11}">
      <dsp:nvSpPr>
        <dsp:cNvPr id="0" name=""/>
        <dsp:cNvSpPr/>
      </dsp:nvSpPr>
      <dsp:spPr>
        <a:xfrm>
          <a:off x="0" y="243639"/>
          <a:ext cx="4885203" cy="12647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Never bully yourself by put down your own capacity, or say something bad about yourself</a:t>
          </a:r>
        </a:p>
      </dsp:txBody>
      <dsp:txXfrm>
        <a:off x="61741" y="305380"/>
        <a:ext cx="4761721" cy="1141288"/>
      </dsp:txXfrm>
    </dsp:sp>
    <dsp:sp modelId="{0824A530-A06F-438E-9C3E-93B5987C74A0}">
      <dsp:nvSpPr>
        <dsp:cNvPr id="0" name=""/>
        <dsp:cNvSpPr/>
      </dsp:nvSpPr>
      <dsp:spPr>
        <a:xfrm>
          <a:off x="0" y="1574650"/>
          <a:ext cx="4885203" cy="12647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Be humble and show your imperfect side can help to draw some sympathy. </a:t>
          </a:r>
        </a:p>
      </dsp:txBody>
      <dsp:txXfrm>
        <a:off x="61741" y="1636391"/>
        <a:ext cx="4761721" cy="1141288"/>
      </dsp:txXfrm>
    </dsp:sp>
    <dsp:sp modelId="{EE70C5DA-67D5-477F-810C-265217AE128F}">
      <dsp:nvSpPr>
        <dsp:cNvPr id="0" name=""/>
        <dsp:cNvSpPr/>
      </dsp:nvSpPr>
      <dsp:spPr>
        <a:xfrm>
          <a:off x="0" y="2905660"/>
          <a:ext cx="4885203" cy="12647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Do your homework, be prepared, always remind yourself that you know this topic more, this is your area</a:t>
          </a:r>
        </a:p>
      </dsp:txBody>
      <dsp:txXfrm>
        <a:off x="61741" y="2967401"/>
        <a:ext cx="4761721" cy="11412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5846D-C932-4A78-95A3-7FB77F7786CF}">
      <dsp:nvSpPr>
        <dsp:cNvPr id="0" name=""/>
        <dsp:cNvSpPr/>
      </dsp:nvSpPr>
      <dsp:spPr>
        <a:xfrm>
          <a:off x="0" y="2040"/>
          <a:ext cx="470177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639872-172E-4154-99FD-FEDD44A823D0}">
      <dsp:nvSpPr>
        <dsp:cNvPr id="0" name=""/>
        <dsp:cNvSpPr/>
      </dsp:nvSpPr>
      <dsp:spPr>
        <a:xfrm>
          <a:off x="0" y="2040"/>
          <a:ext cx="4701779"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people says sometimes are not what they feel</a:t>
          </a:r>
        </a:p>
      </dsp:txBody>
      <dsp:txXfrm>
        <a:off x="0" y="2040"/>
        <a:ext cx="4701779" cy="1391670"/>
      </dsp:txXfrm>
    </dsp:sp>
    <dsp:sp modelId="{339D96F7-BB10-4CC7-8A21-81D2E7664CA2}">
      <dsp:nvSpPr>
        <dsp:cNvPr id="0" name=""/>
        <dsp:cNvSpPr/>
      </dsp:nvSpPr>
      <dsp:spPr>
        <a:xfrm>
          <a:off x="0" y="1393711"/>
          <a:ext cx="4701779"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A8943-D5BD-4F7A-B9CD-18758D5F842E}">
      <dsp:nvSpPr>
        <dsp:cNvPr id="0" name=""/>
        <dsp:cNvSpPr/>
      </dsp:nvSpPr>
      <dsp:spPr>
        <a:xfrm>
          <a:off x="0" y="1393711"/>
          <a:ext cx="4701779"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Look around to gaze the situation</a:t>
          </a:r>
        </a:p>
      </dsp:txBody>
      <dsp:txXfrm>
        <a:off x="0" y="1393711"/>
        <a:ext cx="4701779" cy="1391670"/>
      </dsp:txXfrm>
    </dsp:sp>
    <dsp:sp modelId="{47C8B806-63E7-47C8-83A4-F55BD49EAC22}">
      <dsp:nvSpPr>
        <dsp:cNvPr id="0" name=""/>
        <dsp:cNvSpPr/>
      </dsp:nvSpPr>
      <dsp:spPr>
        <a:xfrm>
          <a:off x="0" y="2785382"/>
          <a:ext cx="4701779"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559F57-BBFC-4AE5-B8CA-EEBC26D1D982}">
      <dsp:nvSpPr>
        <dsp:cNvPr id="0" name=""/>
        <dsp:cNvSpPr/>
      </dsp:nvSpPr>
      <dsp:spPr>
        <a:xfrm>
          <a:off x="0" y="2785382"/>
          <a:ext cx="4701779"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Women are more perceptive than men (refer to as intuition) 14 – 16 areas in female’s brain for behavior evaluation, compare to 4 – 6 areas of male’s brain -&gt; the nature of a mother</a:t>
          </a:r>
        </a:p>
      </dsp:txBody>
      <dsp:txXfrm>
        <a:off x="0" y="2785382"/>
        <a:ext cx="4701779" cy="13916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5E3E6-0BE9-436A-AB8B-8238A443F976}">
      <dsp:nvSpPr>
        <dsp:cNvPr id="0" name=""/>
        <dsp:cNvSpPr/>
      </dsp:nvSpPr>
      <dsp:spPr>
        <a:xfrm>
          <a:off x="0" y="0"/>
          <a:ext cx="2464593" cy="326350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977900">
            <a:lnSpc>
              <a:spcPct val="90000"/>
            </a:lnSpc>
            <a:spcBef>
              <a:spcPct val="0"/>
            </a:spcBef>
            <a:spcAft>
              <a:spcPct val="35000"/>
            </a:spcAft>
            <a:buNone/>
          </a:pPr>
          <a:r>
            <a:rPr lang="en-US" sz="2200" kern="1200"/>
            <a:t>Read gesture in clusters</a:t>
          </a:r>
        </a:p>
      </dsp:txBody>
      <dsp:txXfrm>
        <a:off x="0" y="1240131"/>
        <a:ext cx="2464593" cy="1958102"/>
      </dsp:txXfrm>
    </dsp:sp>
    <dsp:sp modelId="{2DFACAB1-5B43-4549-8E97-4F44D0E35DC0}">
      <dsp:nvSpPr>
        <dsp:cNvPr id="0" name=""/>
        <dsp:cNvSpPr/>
      </dsp:nvSpPr>
      <dsp:spPr>
        <a:xfrm>
          <a:off x="742771" y="326350"/>
          <a:ext cx="979051" cy="97905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31" tIns="12700" rIns="76331" bIns="1270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886150" y="469729"/>
        <a:ext cx="692293" cy="692293"/>
      </dsp:txXfrm>
    </dsp:sp>
    <dsp:sp modelId="{E98758C5-01C6-4877-BFF5-D3FB2FC54C08}">
      <dsp:nvSpPr>
        <dsp:cNvPr id="0" name=""/>
        <dsp:cNvSpPr/>
      </dsp:nvSpPr>
      <dsp:spPr>
        <a:xfrm>
          <a:off x="0" y="3263432"/>
          <a:ext cx="2464593"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FA057-6F00-4EE8-9467-E479E61E72DA}">
      <dsp:nvSpPr>
        <dsp:cNvPr id="0" name=""/>
        <dsp:cNvSpPr/>
      </dsp:nvSpPr>
      <dsp:spPr>
        <a:xfrm>
          <a:off x="2711053" y="0"/>
          <a:ext cx="2464593" cy="326350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977900">
            <a:lnSpc>
              <a:spcPct val="90000"/>
            </a:lnSpc>
            <a:spcBef>
              <a:spcPct val="0"/>
            </a:spcBef>
            <a:spcAft>
              <a:spcPct val="35000"/>
            </a:spcAft>
            <a:buNone/>
          </a:pPr>
          <a:r>
            <a:rPr lang="en-US" sz="2200" kern="1200"/>
            <a:t>Read gesture in context</a:t>
          </a:r>
        </a:p>
      </dsp:txBody>
      <dsp:txXfrm>
        <a:off x="2711053" y="1240131"/>
        <a:ext cx="2464593" cy="1958102"/>
      </dsp:txXfrm>
    </dsp:sp>
    <dsp:sp modelId="{5D737474-6C1D-4E76-A797-1DD8B41EC44D}">
      <dsp:nvSpPr>
        <dsp:cNvPr id="0" name=""/>
        <dsp:cNvSpPr/>
      </dsp:nvSpPr>
      <dsp:spPr>
        <a:xfrm>
          <a:off x="3453824" y="326350"/>
          <a:ext cx="979051" cy="97905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31" tIns="12700" rIns="76331" bIns="1270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597203" y="469729"/>
        <a:ext cx="692293" cy="692293"/>
      </dsp:txXfrm>
    </dsp:sp>
    <dsp:sp modelId="{6DD45EAE-6A81-4B87-AAAD-779E6DA620BE}">
      <dsp:nvSpPr>
        <dsp:cNvPr id="0" name=""/>
        <dsp:cNvSpPr/>
      </dsp:nvSpPr>
      <dsp:spPr>
        <a:xfrm>
          <a:off x="2711053" y="3263432"/>
          <a:ext cx="2464593"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4DC19-41AE-4324-94B4-50BB154DBBD7}">
      <dsp:nvSpPr>
        <dsp:cNvPr id="0" name=""/>
        <dsp:cNvSpPr/>
      </dsp:nvSpPr>
      <dsp:spPr>
        <a:xfrm>
          <a:off x="5422106" y="0"/>
          <a:ext cx="2464593" cy="326350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977900">
            <a:lnSpc>
              <a:spcPct val="90000"/>
            </a:lnSpc>
            <a:spcBef>
              <a:spcPct val="0"/>
            </a:spcBef>
            <a:spcAft>
              <a:spcPct val="35000"/>
            </a:spcAft>
            <a:buNone/>
          </a:pPr>
          <a:r>
            <a:rPr lang="en-US" sz="2200" kern="1200"/>
            <a:t>When words and body language are in conflicts, forget what is said</a:t>
          </a:r>
        </a:p>
      </dsp:txBody>
      <dsp:txXfrm>
        <a:off x="5422106" y="1240131"/>
        <a:ext cx="2464593" cy="1958102"/>
      </dsp:txXfrm>
    </dsp:sp>
    <dsp:sp modelId="{9CAC630E-390E-4B83-9DF5-D1F35CDA5E88}">
      <dsp:nvSpPr>
        <dsp:cNvPr id="0" name=""/>
        <dsp:cNvSpPr/>
      </dsp:nvSpPr>
      <dsp:spPr>
        <a:xfrm>
          <a:off x="6164877" y="326350"/>
          <a:ext cx="979051" cy="979051"/>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31" tIns="12700" rIns="76331" bIns="1270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308256" y="469729"/>
        <a:ext cx="692293" cy="692293"/>
      </dsp:txXfrm>
    </dsp:sp>
    <dsp:sp modelId="{741AEF67-685D-4FA5-88D8-BB1C21ABA822}">
      <dsp:nvSpPr>
        <dsp:cNvPr id="0" name=""/>
        <dsp:cNvSpPr/>
      </dsp:nvSpPr>
      <dsp:spPr>
        <a:xfrm>
          <a:off x="5422106" y="3263432"/>
          <a:ext cx="2464593"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AAF8F-A31B-4728-BD88-215321495614}">
      <dsp:nvSpPr>
        <dsp:cNvPr id="0" name=""/>
        <dsp:cNvSpPr/>
      </dsp:nvSpPr>
      <dsp:spPr>
        <a:xfrm>
          <a:off x="0" y="1832"/>
          <a:ext cx="4885203" cy="9285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B0AA9-3CB4-48DC-AAAC-13280F2BEE01}">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9815EC-6390-4906-934E-6A2F70B4EDFE}">
      <dsp:nvSpPr>
        <dsp:cNvPr id="0" name=""/>
        <dsp:cNvSpPr/>
      </dsp:nvSpPr>
      <dsp:spPr>
        <a:xfrm>
          <a:off x="1072425" y="1832"/>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755650">
            <a:lnSpc>
              <a:spcPct val="90000"/>
            </a:lnSpc>
            <a:spcBef>
              <a:spcPct val="0"/>
            </a:spcBef>
            <a:spcAft>
              <a:spcPct val="35000"/>
            </a:spcAft>
            <a:buNone/>
          </a:pPr>
          <a:r>
            <a:rPr lang="en-US" sz="1700" kern="1200"/>
            <a:t>Not to soft like a dead fish</a:t>
          </a:r>
        </a:p>
      </dsp:txBody>
      <dsp:txXfrm>
        <a:off x="1072425" y="1832"/>
        <a:ext cx="3812777" cy="928506"/>
      </dsp:txXfrm>
    </dsp:sp>
    <dsp:sp modelId="{2D590EAE-2825-4F1E-AB4E-8FA36B27D52D}">
      <dsp:nvSpPr>
        <dsp:cNvPr id="0" name=""/>
        <dsp:cNvSpPr/>
      </dsp:nvSpPr>
      <dsp:spPr>
        <a:xfrm>
          <a:off x="0" y="1162465"/>
          <a:ext cx="4885203" cy="9285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F77A9-CF5A-4EEB-B530-C8C5819F2788}">
      <dsp:nvSpPr>
        <dsp:cNvPr id="0" name=""/>
        <dsp:cNvSpPr/>
      </dsp:nvSpPr>
      <dsp:spPr>
        <a:xfrm>
          <a:off x="280873" y="1371379"/>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D2C5FC-E124-4CE6-B89F-8D4C5A3D8B6F}">
      <dsp:nvSpPr>
        <dsp:cNvPr id="0" name=""/>
        <dsp:cNvSpPr/>
      </dsp:nvSpPr>
      <dsp:spPr>
        <a:xfrm>
          <a:off x="1072425" y="1162465"/>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755650">
            <a:lnSpc>
              <a:spcPct val="90000"/>
            </a:lnSpc>
            <a:spcBef>
              <a:spcPct val="0"/>
            </a:spcBef>
            <a:spcAft>
              <a:spcPct val="35000"/>
            </a:spcAft>
            <a:buNone/>
          </a:pPr>
          <a:r>
            <a:rPr lang="en-US" sz="1700" kern="1200"/>
            <a:t>Not to strong like a bone crusher</a:t>
          </a:r>
        </a:p>
      </dsp:txBody>
      <dsp:txXfrm>
        <a:off x="1072425" y="1162465"/>
        <a:ext cx="3812777" cy="928506"/>
      </dsp:txXfrm>
    </dsp:sp>
    <dsp:sp modelId="{2F546EFC-4701-47B4-A42B-8D8D9479A50F}">
      <dsp:nvSpPr>
        <dsp:cNvPr id="0" name=""/>
        <dsp:cNvSpPr/>
      </dsp:nvSpPr>
      <dsp:spPr>
        <a:xfrm>
          <a:off x="0" y="2323098"/>
          <a:ext cx="4885203" cy="92850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4EFAC-CAC1-4A1C-A00F-D015C7898556}">
      <dsp:nvSpPr>
        <dsp:cNvPr id="0" name=""/>
        <dsp:cNvSpPr/>
      </dsp:nvSpPr>
      <dsp:spPr>
        <a:xfrm>
          <a:off x="280873" y="2532012"/>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13570F-3E65-44A6-8947-77B25FD75D32}">
      <dsp:nvSpPr>
        <dsp:cNvPr id="0" name=""/>
        <dsp:cNvSpPr/>
      </dsp:nvSpPr>
      <dsp:spPr>
        <a:xfrm>
          <a:off x="1072425" y="2323098"/>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755650">
            <a:lnSpc>
              <a:spcPct val="90000"/>
            </a:lnSpc>
            <a:spcBef>
              <a:spcPct val="0"/>
            </a:spcBef>
            <a:spcAft>
              <a:spcPct val="35000"/>
            </a:spcAft>
            <a:buNone/>
          </a:pPr>
          <a:r>
            <a:rPr lang="en-US" sz="1700" kern="1200"/>
            <a:t>For a leader, it is better to stand at the left side to show the upper hand side of authority</a:t>
          </a:r>
        </a:p>
      </dsp:txBody>
      <dsp:txXfrm>
        <a:off x="1072425" y="2323098"/>
        <a:ext cx="3812777" cy="928506"/>
      </dsp:txXfrm>
    </dsp:sp>
    <dsp:sp modelId="{EF9FD235-4CA2-4ABF-B9CA-E8FF9505E54A}">
      <dsp:nvSpPr>
        <dsp:cNvPr id="0" name=""/>
        <dsp:cNvSpPr/>
      </dsp:nvSpPr>
      <dsp:spPr>
        <a:xfrm>
          <a:off x="0" y="3483731"/>
          <a:ext cx="4885203" cy="92850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54A1A-1EA5-4440-9D96-ECFE98742B1F}">
      <dsp:nvSpPr>
        <dsp:cNvPr id="0" name=""/>
        <dsp:cNvSpPr/>
      </dsp:nvSpPr>
      <dsp:spPr>
        <a:xfrm>
          <a:off x="280873" y="3692645"/>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F806E-9B75-4FD5-85E2-1C6F025106E9}">
      <dsp:nvSpPr>
        <dsp:cNvPr id="0" name=""/>
        <dsp:cNvSpPr/>
      </dsp:nvSpPr>
      <dsp:spPr>
        <a:xfrm>
          <a:off x="1072425" y="3483731"/>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755650">
            <a:lnSpc>
              <a:spcPct val="90000"/>
            </a:lnSpc>
            <a:spcBef>
              <a:spcPct val="0"/>
            </a:spcBef>
            <a:spcAft>
              <a:spcPct val="35000"/>
            </a:spcAft>
            <a:buNone/>
          </a:pPr>
          <a:r>
            <a:rPr lang="en-US" sz="1700" kern="1200"/>
            <a:t>Avoid using both hands, touching and hugging unless you are very close with the subjects</a:t>
          </a:r>
        </a:p>
      </dsp:txBody>
      <dsp:txXfrm>
        <a:off x="1072425" y="3483731"/>
        <a:ext cx="3812777" cy="9285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7EE01-90C2-49FE-B4A0-3363D18C9EB3}">
      <dsp:nvSpPr>
        <dsp:cNvPr id="0" name=""/>
        <dsp:cNvSpPr/>
      </dsp:nvSpPr>
      <dsp:spPr>
        <a:xfrm>
          <a:off x="0" y="538"/>
          <a:ext cx="4885203" cy="12608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F43F5-D46E-4C0A-955D-CB4D61D04193}">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C949A-471D-4544-822A-5C0573F83692}">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A genuine smile can produce a positive reaction</a:t>
          </a:r>
        </a:p>
      </dsp:txBody>
      <dsp:txXfrm>
        <a:off x="1456287" y="538"/>
        <a:ext cx="3428915" cy="1260854"/>
      </dsp:txXfrm>
    </dsp:sp>
    <dsp:sp modelId="{FC7EC645-E1CC-4DCA-AADA-43E922B2E89D}">
      <dsp:nvSpPr>
        <dsp:cNvPr id="0" name=""/>
        <dsp:cNvSpPr/>
      </dsp:nvSpPr>
      <dsp:spPr>
        <a:xfrm>
          <a:off x="0" y="1576607"/>
          <a:ext cx="4885203" cy="12608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CC0E3-7F99-44B9-B230-59FFAE34F942}">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2B5391-6EC3-4557-8A87-56FE96F342D3}">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Smiling is contagious</a:t>
          </a:r>
        </a:p>
      </dsp:txBody>
      <dsp:txXfrm>
        <a:off x="1456287" y="1576607"/>
        <a:ext cx="3428915" cy="1260854"/>
      </dsp:txXfrm>
    </dsp:sp>
    <dsp:sp modelId="{CE95AC7D-56FA-4B1D-9333-2056332C3C68}">
      <dsp:nvSpPr>
        <dsp:cNvPr id="0" name=""/>
        <dsp:cNvSpPr/>
      </dsp:nvSpPr>
      <dsp:spPr>
        <a:xfrm>
          <a:off x="0" y="3152676"/>
          <a:ext cx="4885203" cy="12608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A646A-D85A-4D83-B597-7F59E5ACE146}">
      <dsp:nvSpPr>
        <dsp:cNvPr id="0" name=""/>
        <dsp:cNvSpPr/>
      </dsp:nvSpPr>
      <dsp:spPr>
        <a:xfrm>
          <a:off x="381408" y="3436368"/>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699623-6E58-412C-97C2-954F9E3CDD59}">
      <dsp:nvSpPr>
        <dsp:cNvPr id="0" name=""/>
        <dsp:cNvSpPr/>
      </dsp:nvSpPr>
      <dsp:spPr>
        <a:xfrm>
          <a:off x="1456287" y="3152676"/>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Recognize the fake smile from the genuine one </a:t>
          </a:r>
        </a:p>
      </dsp:txBody>
      <dsp:txXfrm>
        <a:off x="1456287" y="3152676"/>
        <a:ext cx="3428915" cy="12608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7553A-87F6-40AA-8766-867C82594137}">
      <dsp:nvSpPr>
        <dsp:cNvPr id="0" name=""/>
        <dsp:cNvSpPr/>
      </dsp:nvSpPr>
      <dsp:spPr>
        <a:xfrm>
          <a:off x="0" y="717286"/>
          <a:ext cx="4885203" cy="1324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5C874-2350-4F99-9468-ECF195CA23DA}">
      <dsp:nvSpPr>
        <dsp:cNvPr id="0" name=""/>
        <dsp:cNvSpPr/>
      </dsp:nvSpPr>
      <dsp:spPr>
        <a:xfrm>
          <a:off x="400576" y="1015236"/>
          <a:ext cx="728321" cy="728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77C301-78D4-447C-935E-6F57C4872F84}">
      <dsp:nvSpPr>
        <dsp:cNvPr id="0" name=""/>
        <dsp:cNvSpPr/>
      </dsp:nvSpPr>
      <dsp:spPr>
        <a:xfrm>
          <a:off x="1529475" y="717286"/>
          <a:ext cx="3355727" cy="1324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47" tIns="140147" rIns="140147" bIns="140147" numCol="1" spcCol="1270" anchor="ctr" anchorCtr="0">
          <a:noAutofit/>
        </a:bodyPr>
        <a:lstStyle/>
        <a:p>
          <a:pPr marL="0" lvl="0" indent="0" algn="l" defTabSz="1066800">
            <a:lnSpc>
              <a:spcPct val="90000"/>
            </a:lnSpc>
            <a:spcBef>
              <a:spcPct val="0"/>
            </a:spcBef>
            <a:spcAft>
              <a:spcPct val="35000"/>
            </a:spcAft>
            <a:buNone/>
          </a:pPr>
          <a:r>
            <a:rPr lang="en-US" sz="2400" kern="1200"/>
            <a:t>Normal people are uncomfortable when they tell a lie</a:t>
          </a:r>
        </a:p>
      </dsp:txBody>
      <dsp:txXfrm>
        <a:off x="1529475" y="717286"/>
        <a:ext cx="3355727" cy="1324221"/>
      </dsp:txXfrm>
    </dsp:sp>
    <dsp:sp modelId="{77486CDB-140A-4420-AE5A-60973C39CE8F}">
      <dsp:nvSpPr>
        <dsp:cNvPr id="0" name=""/>
        <dsp:cNvSpPr/>
      </dsp:nvSpPr>
      <dsp:spPr>
        <a:xfrm>
          <a:off x="0" y="2372562"/>
          <a:ext cx="4885203" cy="1324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E7C6B-B761-48FA-8A91-4ECE88E52136}">
      <dsp:nvSpPr>
        <dsp:cNvPr id="0" name=""/>
        <dsp:cNvSpPr/>
      </dsp:nvSpPr>
      <dsp:spPr>
        <a:xfrm>
          <a:off x="400576" y="2670512"/>
          <a:ext cx="728321" cy="728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84E581-1AD1-4F98-8B92-93CFEEAF3688}">
      <dsp:nvSpPr>
        <dsp:cNvPr id="0" name=""/>
        <dsp:cNvSpPr/>
      </dsp:nvSpPr>
      <dsp:spPr>
        <a:xfrm>
          <a:off x="1529475" y="2372562"/>
          <a:ext cx="3355727" cy="1324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47" tIns="140147" rIns="140147" bIns="140147" numCol="1" spcCol="1270" anchor="ctr" anchorCtr="0">
          <a:noAutofit/>
        </a:bodyPr>
        <a:lstStyle/>
        <a:p>
          <a:pPr marL="0" lvl="0" indent="0" algn="l" defTabSz="1066800">
            <a:lnSpc>
              <a:spcPct val="90000"/>
            </a:lnSpc>
            <a:spcBef>
              <a:spcPct val="0"/>
            </a:spcBef>
            <a:spcAft>
              <a:spcPct val="35000"/>
            </a:spcAft>
            <a:buNone/>
          </a:pPr>
          <a:r>
            <a:rPr lang="en-US" sz="2400" kern="1200"/>
            <a:t>Eye movement (based on the sensory of brain)</a:t>
          </a:r>
        </a:p>
      </dsp:txBody>
      <dsp:txXfrm>
        <a:off x="1529475" y="2372562"/>
        <a:ext cx="3355727" cy="13242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A0BB-9E3E-43D6-B8DB-D2960FD93795}">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50A71-0F54-4FC8-9C9F-D69D076CAF20}">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ABA57-3D69-43F0-8EA7-4C71AAEC423C}">
      <dsp:nvSpPr>
        <dsp:cNvPr id="0" name=""/>
        <dsp:cNvSpPr/>
      </dsp:nvSpPr>
      <dsp:spPr>
        <a:xfrm>
          <a:off x="1072425" y="1832"/>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Outward signals of inner conflicts</a:t>
          </a:r>
        </a:p>
      </dsp:txBody>
      <dsp:txXfrm>
        <a:off x="1072425" y="1832"/>
        <a:ext cx="3812777" cy="928506"/>
      </dsp:txXfrm>
    </dsp:sp>
    <dsp:sp modelId="{02AC4382-DCA4-4ACD-86A8-140119975187}">
      <dsp:nvSpPr>
        <dsp:cNvPr id="0" name=""/>
        <dsp:cNvSpPr/>
      </dsp:nvSpPr>
      <dsp:spPr>
        <a:xfrm>
          <a:off x="0" y="1162465"/>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0012E-9933-4B21-B6A1-F48D8170B173}">
      <dsp:nvSpPr>
        <dsp:cNvPr id="0" name=""/>
        <dsp:cNvSpPr/>
      </dsp:nvSpPr>
      <dsp:spPr>
        <a:xfrm>
          <a:off x="280873" y="1371379"/>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908ABE-0083-4E08-B53E-6C42B4C85621}">
      <dsp:nvSpPr>
        <dsp:cNvPr id="0" name=""/>
        <dsp:cNvSpPr/>
      </dsp:nvSpPr>
      <dsp:spPr>
        <a:xfrm>
          <a:off x="1072425" y="1162465"/>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Incapability to handle problems</a:t>
          </a:r>
        </a:p>
      </dsp:txBody>
      <dsp:txXfrm>
        <a:off x="1072425" y="1162465"/>
        <a:ext cx="3812777" cy="928506"/>
      </dsp:txXfrm>
    </dsp:sp>
    <dsp:sp modelId="{DE07A050-764E-4B11-B5D0-6B22127360EC}">
      <dsp:nvSpPr>
        <dsp:cNvPr id="0" name=""/>
        <dsp:cNvSpPr/>
      </dsp:nvSpPr>
      <dsp:spPr>
        <a:xfrm>
          <a:off x="0" y="2323098"/>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4747B-F5CC-4BB6-9BF9-7886CD1D0B4E}">
      <dsp:nvSpPr>
        <dsp:cNvPr id="0" name=""/>
        <dsp:cNvSpPr/>
      </dsp:nvSpPr>
      <dsp:spPr>
        <a:xfrm>
          <a:off x="280873" y="2532012"/>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732BF7-8EFE-4C1F-ABC3-D879A7469BEA}">
      <dsp:nvSpPr>
        <dsp:cNvPr id="0" name=""/>
        <dsp:cNvSpPr/>
      </dsp:nvSpPr>
      <dsp:spPr>
        <a:xfrm>
          <a:off x="1072425" y="2323098"/>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dirty="0"/>
            <a:t>Social and teamwork problems</a:t>
          </a:r>
        </a:p>
      </dsp:txBody>
      <dsp:txXfrm>
        <a:off x="1072425" y="2323098"/>
        <a:ext cx="3812777" cy="928506"/>
      </dsp:txXfrm>
    </dsp:sp>
    <dsp:sp modelId="{6AFFF9EA-7807-4279-B517-35A754A8FD84}">
      <dsp:nvSpPr>
        <dsp:cNvPr id="0" name=""/>
        <dsp:cNvSpPr/>
      </dsp:nvSpPr>
      <dsp:spPr>
        <a:xfrm>
          <a:off x="0" y="3483731"/>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10435-0952-4C5E-AFDF-102EF3E3B802}">
      <dsp:nvSpPr>
        <dsp:cNvPr id="0" name=""/>
        <dsp:cNvSpPr/>
      </dsp:nvSpPr>
      <dsp:spPr>
        <a:xfrm>
          <a:off x="280873" y="3692645"/>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5A7F05-8C13-48EE-82F6-5636B40E4E20}">
      <dsp:nvSpPr>
        <dsp:cNvPr id="0" name=""/>
        <dsp:cNvSpPr/>
      </dsp:nvSpPr>
      <dsp:spPr>
        <a:xfrm>
          <a:off x="1072425" y="3483731"/>
          <a:ext cx="3812777"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Nicotine in the blood can increase stress level</a:t>
          </a:r>
        </a:p>
      </dsp:txBody>
      <dsp:txXfrm>
        <a:off x="1072425" y="3483731"/>
        <a:ext cx="3812777" cy="928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09D21-C118-4604-9FC7-CBF0C4D047C1}">
      <dsp:nvSpPr>
        <dsp:cNvPr id="0" name=""/>
        <dsp:cNvSpPr/>
      </dsp:nvSpPr>
      <dsp:spPr>
        <a:xfrm>
          <a:off x="0" y="26154"/>
          <a:ext cx="4885203"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Understand professional ethics and its application</a:t>
          </a:r>
        </a:p>
      </dsp:txBody>
      <dsp:txXfrm>
        <a:off x="50489" y="76643"/>
        <a:ext cx="4784225" cy="933302"/>
      </dsp:txXfrm>
    </dsp:sp>
    <dsp:sp modelId="{C0C53C85-2D10-4A95-8CC6-F446A0047F34}">
      <dsp:nvSpPr>
        <dsp:cNvPr id="0" name=""/>
        <dsp:cNvSpPr/>
      </dsp:nvSpPr>
      <dsp:spPr>
        <a:xfrm>
          <a:off x="0" y="1135315"/>
          <a:ext cx="4885203" cy="1034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Understand code of conduct from ACM</a:t>
          </a:r>
        </a:p>
      </dsp:txBody>
      <dsp:txXfrm>
        <a:off x="50489" y="1185804"/>
        <a:ext cx="4784225" cy="933302"/>
      </dsp:txXfrm>
    </dsp:sp>
    <dsp:sp modelId="{C6922610-777F-4A1C-9BAE-2132B877A3CB}">
      <dsp:nvSpPr>
        <dsp:cNvPr id="0" name=""/>
        <dsp:cNvSpPr/>
      </dsp:nvSpPr>
      <dsp:spPr>
        <a:xfrm>
          <a:off x="0" y="2244475"/>
          <a:ext cx="4885203" cy="1034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Understand leadership concept and its application</a:t>
          </a:r>
        </a:p>
      </dsp:txBody>
      <dsp:txXfrm>
        <a:off x="50489" y="2294964"/>
        <a:ext cx="4784225" cy="933302"/>
      </dsp:txXfrm>
    </dsp:sp>
    <dsp:sp modelId="{E176F386-9FBC-4BF8-ABF8-2321342C8154}">
      <dsp:nvSpPr>
        <dsp:cNvPr id="0" name=""/>
        <dsp:cNvSpPr/>
      </dsp:nvSpPr>
      <dsp:spPr>
        <a:xfrm>
          <a:off x="0" y="3353635"/>
          <a:ext cx="4885203" cy="1034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Have a professional character on working environment</a:t>
          </a:r>
        </a:p>
      </dsp:txBody>
      <dsp:txXfrm>
        <a:off x="50489" y="3404124"/>
        <a:ext cx="4784225"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9447A-9D87-4A0D-985E-856B9A36E170}">
      <dsp:nvSpPr>
        <dsp:cNvPr id="0" name=""/>
        <dsp:cNvSpPr/>
      </dsp:nvSpPr>
      <dsp:spPr>
        <a:xfrm>
          <a:off x="2034495" y="1045"/>
          <a:ext cx="3168476" cy="201198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9AC1A-212E-45E0-A1A8-368A93781EB6}">
      <dsp:nvSpPr>
        <dsp:cNvPr id="0" name=""/>
        <dsp:cNvSpPr/>
      </dsp:nvSpPr>
      <dsp:spPr>
        <a:xfrm>
          <a:off x="2386548" y="335495"/>
          <a:ext cx="3168476" cy="20119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Fail on this subject for any violation of university’s ethics including plagiarism</a:t>
          </a:r>
        </a:p>
      </dsp:txBody>
      <dsp:txXfrm>
        <a:off x="2445477" y="394424"/>
        <a:ext cx="3050618" cy="1894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A24F1-1F85-4AAB-8150-B42847CF56D6}">
      <dsp:nvSpPr>
        <dsp:cNvPr id="0" name=""/>
        <dsp:cNvSpPr/>
      </dsp:nvSpPr>
      <dsp:spPr>
        <a:xfrm>
          <a:off x="6717" y="553612"/>
          <a:ext cx="4015397" cy="160615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id-ID" sz="3600" kern="1200" dirty="0"/>
            <a:t>UTS / UAS</a:t>
          </a:r>
          <a:endParaRPr lang="en-US" sz="3600" kern="1200" dirty="0"/>
        </a:p>
      </dsp:txBody>
      <dsp:txXfrm>
        <a:off x="809796" y="553612"/>
        <a:ext cx="2409239" cy="1606158"/>
      </dsp:txXfrm>
    </dsp:sp>
    <dsp:sp modelId="{41C23E9F-FB86-4A9D-A20D-EB2E59205ABE}">
      <dsp:nvSpPr>
        <dsp:cNvPr id="0" name=""/>
        <dsp:cNvSpPr/>
      </dsp:nvSpPr>
      <dsp:spPr>
        <a:xfrm>
          <a:off x="3620574" y="553612"/>
          <a:ext cx="4015397" cy="1606158"/>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id-ID" sz="3600" kern="1200" dirty="0"/>
            <a:t>10</a:t>
          </a:r>
          <a:r>
            <a:rPr lang="en-US" sz="3600" kern="1200" dirty="0"/>
            <a:t>0% Assignment</a:t>
          </a:r>
        </a:p>
      </dsp:txBody>
      <dsp:txXfrm>
        <a:off x="4423653" y="553612"/>
        <a:ext cx="2409239" cy="1606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525A1-10CA-4074-BE98-D9BADCAF1040}">
      <dsp:nvSpPr>
        <dsp:cNvPr id="0" name=""/>
        <dsp:cNvSpPr/>
      </dsp:nvSpPr>
      <dsp:spPr>
        <a:xfrm>
          <a:off x="0" y="2040"/>
          <a:ext cx="470177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DB129-0EF0-4074-87FF-7E7F9873DE25}">
      <dsp:nvSpPr>
        <dsp:cNvPr id="0" name=""/>
        <dsp:cNvSpPr/>
      </dsp:nvSpPr>
      <dsp:spPr>
        <a:xfrm>
          <a:off x="0" y="2040"/>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 Employee at </a:t>
          </a:r>
          <a:r>
            <a:rPr lang="en-US" sz="1400" kern="1200" dirty="0" err="1"/>
            <a:t>Ubaya</a:t>
          </a:r>
          <a:r>
            <a:rPr lang="en-US" sz="1400" kern="1200" dirty="0"/>
            <a:t> </a:t>
          </a:r>
        </a:p>
      </dsp:txBody>
      <dsp:txXfrm>
        <a:off x="0" y="2040"/>
        <a:ext cx="4701779" cy="695835"/>
      </dsp:txXfrm>
    </dsp:sp>
    <dsp:sp modelId="{CBFB92BA-BA21-4056-9911-95754C9CE002}">
      <dsp:nvSpPr>
        <dsp:cNvPr id="0" name=""/>
        <dsp:cNvSpPr/>
      </dsp:nvSpPr>
      <dsp:spPr>
        <a:xfrm>
          <a:off x="0" y="697876"/>
          <a:ext cx="4701779"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9E64D-7572-4088-9555-EE2C71CE3C31}">
      <dsp:nvSpPr>
        <dsp:cNvPr id="0" name=""/>
        <dsp:cNvSpPr/>
      </dsp:nvSpPr>
      <dsp:spPr>
        <a:xfrm>
          <a:off x="0" y="697876"/>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Lecturer’s Assistant at IT Dept, </a:t>
          </a:r>
          <a:r>
            <a:rPr lang="en-US" sz="1400" kern="1200" dirty="0" err="1"/>
            <a:t>Ubaya</a:t>
          </a:r>
          <a:endParaRPr lang="en-US" sz="1400" kern="1200" dirty="0"/>
        </a:p>
      </dsp:txBody>
      <dsp:txXfrm>
        <a:off x="0" y="697876"/>
        <a:ext cx="4701779" cy="695835"/>
      </dsp:txXfrm>
    </dsp:sp>
    <dsp:sp modelId="{9E8B4136-3CCA-4C1E-9D9B-0589B710D4F3}">
      <dsp:nvSpPr>
        <dsp:cNvPr id="0" name=""/>
        <dsp:cNvSpPr/>
      </dsp:nvSpPr>
      <dsp:spPr>
        <a:xfrm>
          <a:off x="0" y="1393711"/>
          <a:ext cx="4701779"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E6A97-014A-4C93-A927-11B8857DFE7C}">
      <dsp:nvSpPr>
        <dsp:cNvPr id="0" name=""/>
        <dsp:cNvSpPr/>
      </dsp:nvSpPr>
      <dsp:spPr>
        <a:xfrm>
          <a:off x="0" y="1393711"/>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Committee of an event or student group in </a:t>
          </a:r>
          <a:r>
            <a:rPr lang="en-US" sz="1400" kern="1200" dirty="0" err="1"/>
            <a:t>Ubaya</a:t>
          </a:r>
          <a:r>
            <a:rPr lang="en-US" sz="1400" kern="1200" dirty="0"/>
            <a:t> </a:t>
          </a:r>
        </a:p>
      </dsp:txBody>
      <dsp:txXfrm>
        <a:off x="0" y="1393711"/>
        <a:ext cx="4701779" cy="695835"/>
      </dsp:txXfrm>
    </dsp:sp>
    <dsp:sp modelId="{9FA1A14B-A45C-4449-AC14-E00573BA5EF6}">
      <dsp:nvSpPr>
        <dsp:cNvPr id="0" name=""/>
        <dsp:cNvSpPr/>
      </dsp:nvSpPr>
      <dsp:spPr>
        <a:xfrm>
          <a:off x="0" y="2089547"/>
          <a:ext cx="4701779"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54726-A77B-484B-8A7A-7E9EE26D6569}">
      <dsp:nvSpPr>
        <dsp:cNvPr id="0" name=""/>
        <dsp:cNvSpPr/>
      </dsp:nvSpPr>
      <dsp:spPr>
        <a:xfrm>
          <a:off x="0" y="2089547"/>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Compete in a competition (Group) – Special</a:t>
          </a:r>
        </a:p>
      </dsp:txBody>
      <dsp:txXfrm>
        <a:off x="0" y="2089547"/>
        <a:ext cx="4701779" cy="695835"/>
      </dsp:txXfrm>
    </dsp:sp>
    <dsp:sp modelId="{D0F3A624-C71A-42C4-9880-844FD6AF5EBA}">
      <dsp:nvSpPr>
        <dsp:cNvPr id="0" name=""/>
        <dsp:cNvSpPr/>
      </dsp:nvSpPr>
      <dsp:spPr>
        <a:xfrm>
          <a:off x="0" y="2785382"/>
          <a:ext cx="4701779"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CB8C8-22B2-445E-982F-57C908D22B96}">
      <dsp:nvSpPr>
        <dsp:cNvPr id="0" name=""/>
        <dsp:cNvSpPr/>
      </dsp:nvSpPr>
      <dsp:spPr>
        <a:xfrm>
          <a:off x="0" y="2785382"/>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Research / community service </a:t>
          </a:r>
          <a:r>
            <a:rPr lang="en-US" sz="1400" kern="1200" dirty="0" err="1"/>
            <a:t>colab</a:t>
          </a:r>
          <a:r>
            <a:rPr lang="en-US" sz="1400" kern="1200" dirty="0"/>
            <a:t> with IT Lecturer – Special </a:t>
          </a:r>
        </a:p>
      </dsp:txBody>
      <dsp:txXfrm>
        <a:off x="0" y="2785382"/>
        <a:ext cx="4701779" cy="695835"/>
      </dsp:txXfrm>
    </dsp:sp>
    <dsp:sp modelId="{C8031A9A-2E20-40FB-B6BC-A97B348CBC80}">
      <dsp:nvSpPr>
        <dsp:cNvPr id="0" name=""/>
        <dsp:cNvSpPr/>
      </dsp:nvSpPr>
      <dsp:spPr>
        <a:xfrm>
          <a:off x="0" y="3481217"/>
          <a:ext cx="4701779"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88DD2-58BE-44C3-9F5A-8F2679433E7D}">
      <dsp:nvSpPr>
        <dsp:cNvPr id="0" name=""/>
        <dsp:cNvSpPr/>
      </dsp:nvSpPr>
      <dsp:spPr>
        <a:xfrm>
          <a:off x="0" y="3481217"/>
          <a:ext cx="4701779" cy="69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It is compulsory to participate in 2 activity from 2 different categories, except for the Special Categories you can pick 2 activity from the same category.</a:t>
          </a:r>
        </a:p>
      </dsp:txBody>
      <dsp:txXfrm>
        <a:off x="0" y="3481217"/>
        <a:ext cx="4701779" cy="695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924DE-6893-4B0A-B763-4C14E4593BA1}">
      <dsp:nvSpPr>
        <dsp:cNvPr id="0" name=""/>
        <dsp:cNvSpPr/>
      </dsp:nvSpPr>
      <dsp:spPr>
        <a:xfrm>
          <a:off x="0" y="72505"/>
          <a:ext cx="4885203" cy="13922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Compete in a Competition in a group, mentored by 1 lecturer from IT Dept. </a:t>
          </a:r>
        </a:p>
      </dsp:txBody>
      <dsp:txXfrm>
        <a:off x="67966" y="140471"/>
        <a:ext cx="4749271" cy="1256367"/>
      </dsp:txXfrm>
    </dsp:sp>
    <dsp:sp modelId="{E23EBE1B-FE76-4700-96EF-903F36309A4B}">
      <dsp:nvSpPr>
        <dsp:cNvPr id="0" name=""/>
        <dsp:cNvSpPr/>
      </dsp:nvSpPr>
      <dsp:spPr>
        <a:xfrm>
          <a:off x="0" y="1510885"/>
          <a:ext cx="4885203" cy="13922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Competition which comply with your program knowledge (IF, SIB, MM), maximum 75 </a:t>
          </a:r>
          <a:r>
            <a:rPr lang="en-US" sz="1600" kern="1200" dirty="0" err="1"/>
            <a:t>poin</a:t>
          </a:r>
          <a:r>
            <a:rPr lang="en-US" sz="1600" kern="1200" dirty="0"/>
            <a:t> (National) or 85 </a:t>
          </a:r>
          <a:r>
            <a:rPr lang="en-US" sz="1600" kern="1200" dirty="0" err="1"/>
            <a:t>poin</a:t>
          </a:r>
          <a:r>
            <a:rPr lang="en-US" sz="1600" kern="1200" dirty="0"/>
            <a:t> (International) for selection phase. Additional mark would be given according to the achievement (Finalist/ Runner Up/ Winner, etc.)</a:t>
          </a:r>
        </a:p>
      </dsp:txBody>
      <dsp:txXfrm>
        <a:off x="67966" y="1578851"/>
        <a:ext cx="4749271" cy="1256367"/>
      </dsp:txXfrm>
    </dsp:sp>
    <dsp:sp modelId="{AE70C04B-6413-452A-8ABC-5F8BC1AA930B}">
      <dsp:nvSpPr>
        <dsp:cNvPr id="0" name=""/>
        <dsp:cNvSpPr/>
      </dsp:nvSpPr>
      <dsp:spPr>
        <a:xfrm>
          <a:off x="0" y="2949265"/>
          <a:ext cx="4885203" cy="13922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Competition which comply with your program knowledge (IF, SIB, MM), maximum 65 </a:t>
          </a:r>
          <a:r>
            <a:rPr lang="en-US" sz="1600" kern="1200" dirty="0" err="1"/>
            <a:t>poin</a:t>
          </a:r>
          <a:r>
            <a:rPr lang="en-US" sz="1600" kern="1200" dirty="0"/>
            <a:t> (National) or 75 </a:t>
          </a:r>
          <a:r>
            <a:rPr lang="en-US" sz="1600" kern="1200" dirty="0" err="1"/>
            <a:t>poin</a:t>
          </a:r>
          <a:r>
            <a:rPr lang="en-US" sz="1600" kern="1200" dirty="0"/>
            <a:t> (International) for selection phase. Additional mark would be given according to the achievement (Finalist/ Runner Up/ Winner, etc.)</a:t>
          </a:r>
        </a:p>
      </dsp:txBody>
      <dsp:txXfrm>
        <a:off x="67966" y="3017231"/>
        <a:ext cx="4749271" cy="12563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4D9C9-2B4A-4455-9693-C332BC2068B7}">
      <dsp:nvSpPr>
        <dsp:cNvPr id="0" name=""/>
        <dsp:cNvSpPr/>
      </dsp:nvSpPr>
      <dsp:spPr>
        <a:xfrm>
          <a:off x="0" y="1713525"/>
          <a:ext cx="4939867" cy="112425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Fill the next form for the details: </a:t>
          </a:r>
          <a:r>
            <a:rPr lang="en-US" sz="2000" b="0" i="0" kern="1200">
              <a:hlinkClick xmlns:r="http://schemas.openxmlformats.org/officeDocument/2006/relationships" r:id="rId1"/>
            </a:rPr>
            <a:t>https://ubaya.id/DataPPM</a:t>
          </a:r>
          <a:endParaRPr lang="en-US" sz="2000" kern="1200"/>
        </a:p>
      </dsp:txBody>
      <dsp:txXfrm>
        <a:off x="0" y="1713525"/>
        <a:ext cx="4939867" cy="1124258"/>
      </dsp:txXfrm>
    </dsp:sp>
    <dsp:sp modelId="{890D85E0-C093-4FE7-8C53-B4D2E3567A3F}">
      <dsp:nvSpPr>
        <dsp:cNvPr id="0" name=""/>
        <dsp:cNvSpPr/>
      </dsp:nvSpPr>
      <dsp:spPr>
        <a:xfrm rot="10800000">
          <a:off x="0" y="1280"/>
          <a:ext cx="4939867" cy="1729109"/>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Upload assignment letter, photo and other documents to this folder : </a:t>
          </a:r>
          <a:r>
            <a:rPr lang="en-US" sz="2000" b="0" i="0" kern="1200" dirty="0">
              <a:hlinkClick xmlns:r="http://schemas.openxmlformats.org/officeDocument/2006/relationships" r:id="rId2"/>
            </a:rPr>
            <a:t>https://ubaya.id/DrivePPM </a:t>
          </a:r>
          <a:endParaRPr lang="en-US" sz="2000" kern="1200" dirty="0"/>
        </a:p>
      </dsp:txBody>
      <dsp:txXfrm rot="10800000">
        <a:off x="0" y="1280"/>
        <a:ext cx="4939867" cy="11235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DA6F4-B6AC-438E-A8DF-964CFD80BA53}">
      <dsp:nvSpPr>
        <dsp:cNvPr id="0" name=""/>
        <dsp:cNvSpPr/>
      </dsp:nvSpPr>
      <dsp:spPr>
        <a:xfrm>
          <a:off x="98204" y="1045"/>
          <a:ext cx="3168476" cy="201198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B04CD-E899-4CB0-A31E-E33E019210BC}">
      <dsp:nvSpPr>
        <dsp:cNvPr id="0" name=""/>
        <dsp:cNvSpPr/>
      </dsp:nvSpPr>
      <dsp:spPr>
        <a:xfrm>
          <a:off x="450257" y="335495"/>
          <a:ext cx="3168476" cy="20119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2 Ways</a:t>
          </a:r>
        </a:p>
      </dsp:txBody>
      <dsp:txXfrm>
        <a:off x="509186" y="394424"/>
        <a:ext cx="3050618" cy="1894124"/>
      </dsp:txXfrm>
    </dsp:sp>
    <dsp:sp modelId="{D349AB41-1306-4546-96FA-4D1AECAABF8D}">
      <dsp:nvSpPr>
        <dsp:cNvPr id="0" name=""/>
        <dsp:cNvSpPr/>
      </dsp:nvSpPr>
      <dsp:spPr>
        <a:xfrm>
          <a:off x="3970786" y="1045"/>
          <a:ext cx="3168476" cy="201198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1ECA44-492D-4EEC-B390-B70B40130352}">
      <dsp:nvSpPr>
        <dsp:cNvPr id="0" name=""/>
        <dsp:cNvSpPr/>
      </dsp:nvSpPr>
      <dsp:spPr>
        <a:xfrm>
          <a:off x="4322839" y="335495"/>
          <a:ext cx="3168476" cy="20119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Not always inline with the hard skill</a:t>
          </a:r>
        </a:p>
      </dsp:txBody>
      <dsp:txXfrm>
        <a:off x="4381768" y="394424"/>
        <a:ext cx="3050618" cy="18941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25FC7-2E47-414E-A0B0-E4FF4C66D4C5}">
      <dsp:nvSpPr>
        <dsp:cNvPr id="0" name=""/>
        <dsp:cNvSpPr/>
      </dsp:nvSpPr>
      <dsp:spPr>
        <a:xfrm>
          <a:off x="1987447" y="4261"/>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B7DD8-537F-4464-919D-DF1CE660B039}">
      <dsp:nvSpPr>
        <dsp:cNvPr id="0" name=""/>
        <dsp:cNvSpPr/>
      </dsp:nvSpPr>
      <dsp:spPr>
        <a:xfrm>
          <a:off x="2250697" y="267511"/>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0A44E-9C9B-40EC-A213-2043E0AC6040}">
      <dsp:nvSpPr>
        <dsp:cNvPr id="0" name=""/>
        <dsp:cNvSpPr/>
      </dsp:nvSpPr>
      <dsp:spPr>
        <a:xfrm>
          <a:off x="1592572" y="1624261"/>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t>C = Q * P * R</a:t>
          </a:r>
        </a:p>
      </dsp:txBody>
      <dsp:txXfrm>
        <a:off x="1592572" y="1624261"/>
        <a:ext cx="2025000" cy="720000"/>
      </dsp:txXfrm>
    </dsp:sp>
    <dsp:sp modelId="{915C5666-1608-4F03-8FFB-9497F4DBB8F0}">
      <dsp:nvSpPr>
        <dsp:cNvPr id="0" name=""/>
        <dsp:cNvSpPr/>
      </dsp:nvSpPr>
      <dsp:spPr>
        <a:xfrm>
          <a:off x="4366822" y="4261"/>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7467F-CE8B-44A4-BEFC-65B5A0EAE626}">
      <dsp:nvSpPr>
        <dsp:cNvPr id="0" name=""/>
        <dsp:cNvSpPr/>
      </dsp:nvSpPr>
      <dsp:spPr>
        <a:xfrm>
          <a:off x="4630072" y="267511"/>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ABD82-708E-40A0-9DE2-5455E38ADA93}">
      <dsp:nvSpPr>
        <dsp:cNvPr id="0" name=""/>
        <dsp:cNvSpPr/>
      </dsp:nvSpPr>
      <dsp:spPr>
        <a:xfrm>
          <a:off x="3971947" y="1624261"/>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Aturan 1 2 3</a:t>
          </a:r>
        </a:p>
      </dsp:txBody>
      <dsp:txXfrm>
        <a:off x="3971947" y="1624261"/>
        <a:ext cx="20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91c9d0a49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91c9d0a49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980b7881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980b7881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90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d-ID" dirty="0"/>
              <a:t>Pria terkadang kurang</a:t>
            </a:r>
            <a:r>
              <a:rPr lang="id-ID" baseline="0" dirty="0"/>
              <a:t> memperhatikan tanda2, karena itu seringkali disebutkan wanita punya intuisi, sebenarnya wanita hanya lebih memperhatikan gejala dan tanda di sekitarnya (natur ibu yang harus memperhatikan anaknya agar tahu apa yg dirasakan bayinya yg belum bisa berkomunikasi).</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5FF19C-B922-412E-B9DD-6FB19F7DBAF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d-ID" dirty="0"/>
              <a:t>Jangan hanya melihat 1 gejala</a:t>
            </a:r>
            <a:r>
              <a:rPr lang="id-ID" baseline="0" dirty="0"/>
              <a:t> lalu menyimpulkan, tetapi lihat sekelompok gejala.</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5FF19C-B922-412E-B9DD-6FB19F7DBAF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d-ID" dirty="0"/>
              <a:t>Senyum original bukan hanya mulut yang tersenyum, tetapi sudut mulut dan sudut mata juga ikut tertarik, istilahnya</a:t>
            </a:r>
            <a:r>
              <a:rPr lang="id-ID" baseline="0" dirty="0"/>
              <a:t> mata ikut tersenyum.</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5FF19C-B922-412E-B9DD-6FB19F7DBAF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dirty="0"/>
              <a:t>Ada bagian dari otak yg terkadang</a:t>
            </a:r>
            <a:r>
              <a:rPr lang="id-ID" baseline="0" dirty="0"/>
              <a:t> secara otomatis meniru perilaku di sekitarnya. Dan manusia pada dasarnya senang menemukan orang yang mirip dengan dirinya, maka salah satu cara mengakrabkan diri adalah mirroring.</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5FF19C-B922-412E-B9DD-6FB19F7DBAF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d-ID" dirty="0"/>
              <a:t>Ketidaknyamanan terkadang mempengaruhi</a:t>
            </a:r>
            <a:r>
              <a:rPr lang="id-ID" baseline="0" dirty="0"/>
              <a:t> kelenjar keringat, kulit dan syaraf tertentu yang seringkali menimbulkan rasa gatal, di kepala, di wajah, dll. Kebohongan juga dapat dideteksi saat mata menghindari bertatapan.</a:t>
            </a:r>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5FF19C-B922-412E-B9DD-6FB19F7DBAF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980b7881f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980b7881f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62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98a5a597f1_0_1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98a5a597f1_0_1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77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980b7881f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980b7881f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740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980b7881f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980b7881f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791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80b7881fd_3_2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80b7881fd_3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442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Communication</a:t>
            </a:r>
          </a:p>
          <a:p>
            <a:r>
              <a:rPr lang="en-US" dirty="0"/>
              <a:t>Question</a:t>
            </a:r>
          </a:p>
          <a:p>
            <a:r>
              <a:rPr lang="en-US" dirty="0"/>
              <a:t>Praise</a:t>
            </a:r>
          </a:p>
          <a:p>
            <a:r>
              <a:rPr lang="en-US" dirty="0"/>
              <a:t>Reaction</a:t>
            </a:r>
          </a:p>
          <a:p>
            <a:r>
              <a:rPr lang="en-US" dirty="0"/>
              <a:t>1 talk 2 listen 3 </a:t>
            </a:r>
            <a:r>
              <a:rPr lang="en-US" dirty="0" err="1"/>
              <a:t>respons</a:t>
            </a:r>
            <a:r>
              <a:rPr lang="en-US" dirty="0"/>
              <a:t> + feedback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D69A5-BAC1-4D6E-A0DD-55DB98AA7E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862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Mengapa</a:t>
            </a:r>
            <a:r>
              <a:rPr lang="en-US" dirty="0"/>
              <a:t> </a:t>
            </a:r>
            <a:r>
              <a:rPr lang="en-US" dirty="0" err="1"/>
              <a:t>semakin</a:t>
            </a:r>
            <a:r>
              <a:rPr lang="en-US" dirty="0"/>
              <a:t> </a:t>
            </a:r>
            <a:r>
              <a:rPr lang="en-US" dirty="0" err="1"/>
              <a:t>banyak</a:t>
            </a:r>
            <a:r>
              <a:rPr lang="en-US" dirty="0"/>
              <a:t> marketing yang </a:t>
            </a:r>
            <a:r>
              <a:rPr lang="en-US" dirty="0" err="1"/>
              <a:t>direkrut</a:t>
            </a:r>
            <a:r>
              <a:rPr lang="en-US" dirty="0"/>
              <a:t> </a:t>
            </a:r>
            <a:r>
              <a:rPr lang="en-US" dirty="0" err="1"/>
              <a:t>dari</a:t>
            </a:r>
            <a:r>
              <a:rPr lang="en-US" dirty="0"/>
              <a:t> </a:t>
            </a:r>
            <a:r>
              <a:rPr lang="en-US" dirty="0" err="1"/>
              <a:t>bidang</a:t>
            </a:r>
            <a:r>
              <a:rPr lang="en-US" dirty="0"/>
              <a:t> Teknik ? Karena </a:t>
            </a:r>
            <a:r>
              <a:rPr lang="en-US" dirty="0" err="1"/>
              <a:t>menguasai</a:t>
            </a:r>
            <a:r>
              <a:rPr lang="en-US" dirty="0"/>
              <a:t> </a:t>
            </a:r>
            <a:r>
              <a:rPr lang="en-US" dirty="0" err="1"/>
              <a:t>produk</a:t>
            </a:r>
            <a:r>
              <a:rPr lang="en-US" dirty="0"/>
              <a:t> dan </a:t>
            </a:r>
            <a:r>
              <a:rPr lang="en-US" dirty="0" err="1"/>
              <a:t>isi</a:t>
            </a:r>
            <a:r>
              <a:rPr lang="en-US" dirty="0"/>
              <a:t> </a:t>
            </a:r>
            <a:r>
              <a:rPr lang="en-US" dirty="0" err="1"/>
              <a:t>pembicaraannya</a:t>
            </a:r>
            <a:r>
              <a:rPr lang="en-US" dirty="0"/>
              <a:t> </a:t>
            </a:r>
            <a:r>
              <a:rPr lang="en-US" dirty="0" err="1"/>
              <a:t>meyakinkan</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D69A5-BAC1-4D6E-A0DD-55DB98AA7E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Manusia</a:t>
            </a:r>
            <a:r>
              <a:rPr lang="en-US" dirty="0"/>
              <a:t> pada </a:t>
            </a:r>
            <a:r>
              <a:rPr lang="en-US" dirty="0" err="1"/>
              <a:t>umumnya</a:t>
            </a:r>
            <a:r>
              <a:rPr lang="en-US" dirty="0"/>
              <a:t> </a:t>
            </a:r>
            <a:r>
              <a:rPr lang="en-US" dirty="0" err="1"/>
              <a:t>merasa</a:t>
            </a:r>
            <a:r>
              <a:rPr lang="en-US" dirty="0"/>
              <a:t> </a:t>
            </a:r>
            <a:r>
              <a:rPr lang="en-US" dirty="0" err="1"/>
              <a:t>terancam</a:t>
            </a:r>
            <a:r>
              <a:rPr lang="en-US" dirty="0"/>
              <a:t> pada orang lain yang </a:t>
            </a:r>
            <a:r>
              <a:rPr lang="en-US" dirty="0" err="1"/>
              <a:t>terlalu</a:t>
            </a:r>
            <a:r>
              <a:rPr lang="en-US" dirty="0"/>
              <a:t> </a:t>
            </a:r>
            <a:r>
              <a:rPr lang="en-US" dirty="0" err="1"/>
              <a:t>sempurna</a:t>
            </a:r>
            <a:r>
              <a:rPr lang="en-US" dirty="0"/>
              <a:t> </a:t>
            </a:r>
            <a:r>
              <a:rPr lang="en-US" dirty="0" err="1"/>
              <a:t>kecuali</a:t>
            </a:r>
            <a:r>
              <a:rPr lang="en-US" dirty="0"/>
              <a:t> </a:t>
            </a:r>
            <a:r>
              <a:rPr lang="en-US" dirty="0" err="1"/>
              <a:t>jika</a:t>
            </a:r>
            <a:r>
              <a:rPr lang="en-US" dirty="0"/>
              <a:t> orang </a:t>
            </a:r>
            <a:r>
              <a:rPr lang="en-US" dirty="0" err="1"/>
              <a:t>itu</a:t>
            </a:r>
            <a:r>
              <a:rPr lang="en-US" dirty="0"/>
              <a:t> </a:t>
            </a:r>
            <a:r>
              <a:rPr lang="en-US" dirty="0" err="1"/>
              <a:t>adalah</a:t>
            </a:r>
            <a:r>
              <a:rPr lang="en-US" dirty="0"/>
              <a:t> </a:t>
            </a:r>
            <a:r>
              <a:rPr lang="en-US" dirty="0" err="1"/>
              <a:t>idolanya</a:t>
            </a:r>
            <a:r>
              <a:rPr lang="en-US" dirty="0"/>
              <a:t> </a:t>
            </a:r>
            <a:r>
              <a:rPr lang="en-US" dirty="0" err="1"/>
              <a:t>atau</a:t>
            </a:r>
            <a:r>
              <a:rPr lang="en-US" dirty="0"/>
              <a:t> </a:t>
            </a:r>
            <a:r>
              <a:rPr lang="en-US" dirty="0" err="1"/>
              <a:t>seorang</a:t>
            </a:r>
            <a:r>
              <a:rPr lang="en-US" dirty="0"/>
              <a:t> yang </a:t>
            </a:r>
            <a:r>
              <a:rPr lang="en-US" dirty="0" err="1"/>
              <a:t>sangat</a:t>
            </a:r>
            <a:r>
              <a:rPr lang="en-US" dirty="0"/>
              <a:t> </a:t>
            </a:r>
            <a:r>
              <a:rPr lang="en-US" dirty="0" err="1"/>
              <a:t>dihormatinya</a:t>
            </a:r>
            <a:r>
              <a:rPr lang="en-US" dirty="0"/>
              <a:t>. </a:t>
            </a:r>
            <a:r>
              <a:rPr lang="en-US" dirty="0" err="1"/>
              <a:t>Sebuah</a:t>
            </a:r>
            <a:r>
              <a:rPr lang="en-US" dirty="0"/>
              <a:t> </a:t>
            </a:r>
            <a:r>
              <a:rPr lang="en-US" dirty="0" err="1"/>
              <a:t>tanda</a:t>
            </a:r>
            <a:r>
              <a:rPr lang="en-US" dirty="0"/>
              <a:t> </a:t>
            </a:r>
            <a:r>
              <a:rPr lang="en-US" dirty="0" err="1"/>
              <a:t>ketidaksempurnaan</a:t>
            </a:r>
            <a:r>
              <a:rPr lang="en-US" dirty="0"/>
              <a:t> </a:t>
            </a:r>
            <a:r>
              <a:rPr lang="en-US" dirty="0" err="1"/>
              <a:t>akan</a:t>
            </a:r>
            <a:r>
              <a:rPr lang="en-US" dirty="0"/>
              <a:t> </a:t>
            </a:r>
            <a:r>
              <a:rPr lang="en-US" dirty="0" err="1"/>
              <a:t>membuat</a:t>
            </a:r>
            <a:r>
              <a:rPr lang="en-US" dirty="0"/>
              <a:t> orang lain </a:t>
            </a:r>
            <a:r>
              <a:rPr lang="en-US" dirty="0" err="1"/>
              <a:t>lebih</a:t>
            </a:r>
            <a:r>
              <a:rPr lang="en-US" dirty="0"/>
              <a:t> relax.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D69A5-BAC1-4D6E-A0DD-55DB98AA7E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86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29202" y="1458400"/>
            <a:ext cx="3357600" cy="1471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646100" y="2911716"/>
            <a:ext cx="2723700" cy="7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One Column 1">
  <p:cSld name="CUSTOM">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5985575" y="1068897"/>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2">
  <p:cSld name="CUSTOM_1">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673375" y="1068900"/>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0" name="Google Shape;50;p14"/>
          <p:cNvSpPr txBox="1">
            <a:spLocks noGrp="1"/>
          </p:cNvSpPr>
          <p:nvPr>
            <p:ph type="subTitle" idx="1"/>
          </p:nvPr>
        </p:nvSpPr>
        <p:spPr>
          <a:xfrm>
            <a:off x="658800" y="2872488"/>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C60AF-597C-48C6-BED8-4A84AACC8DF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C337C9E-9EE3-4862-9757-21FD7A66C56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3C1E85-E7DC-4ACB-A220-42CF79ABDA97}"/>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09814D68-45B4-41B9-A146-91D675433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76644-9315-4525-80A3-2AA15F00FE14}"/>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37127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3808-A5AE-4CB3-A325-FBC5F93CE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32637-D215-4F97-95F5-E83845235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36132-E684-4BCE-B403-99C7E5B58038}"/>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E74000C1-61B3-4891-873E-69B4B1398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2FB1D-E300-4CB3-8D17-F9AD7D9EA77E}"/>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147922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F6D2-FAA3-4D55-ABE6-3CCEA2F5B2F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7D36189-41AA-471F-A79A-10C4D3EBD80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A4B0C2-368E-4D8E-A2A7-C7A2E9FF4F3F}"/>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8F6BF16E-D90F-4F47-B2E1-A3A18A2D6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9E75-3FE5-41C8-BBE2-37EC5AF9A4E7}"/>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1758514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5624-5569-435E-8B20-19B77121F6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BB671-021B-4BE5-836D-B2F26D178C2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837674-2264-4DBF-B480-53CECD4AF10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4A6045-05B0-4A83-9B89-542B39389E64}"/>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6" name="Footer Placeholder 5">
            <a:extLst>
              <a:ext uri="{FF2B5EF4-FFF2-40B4-BE49-F238E27FC236}">
                <a16:creationId xmlns:a16="http://schemas.microsoft.com/office/drawing/2014/main" id="{DC37C391-C2F6-4816-9EC7-1F3B8AAD9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676F2-2DC3-4051-B2FC-76BE185C4028}"/>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285619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C2A3-BC74-4F9E-9F8D-9AD0F396976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B634C2-18B2-490A-AAC9-CAF40AC63F1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27F3B42-AE75-46C0-962E-B12A6CC6F83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F7E882-6811-4A23-B311-38A1EF4F047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4697D12-AE80-43AF-A16D-8A636D3248E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5FE875-9837-47A2-8D08-9A97318B8DD3}"/>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8" name="Footer Placeholder 7">
            <a:extLst>
              <a:ext uri="{FF2B5EF4-FFF2-40B4-BE49-F238E27FC236}">
                <a16:creationId xmlns:a16="http://schemas.microsoft.com/office/drawing/2014/main" id="{19D8F4BA-697F-4D1B-BE95-DFEC5DE735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06DB04-916F-48A4-A382-CDB0DC203519}"/>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1844740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2E86-8CE2-4F76-9FDE-16210CCEF7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6C9ED1-6EF9-494C-9D0F-6125318FDA5E}"/>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4" name="Footer Placeholder 3">
            <a:extLst>
              <a:ext uri="{FF2B5EF4-FFF2-40B4-BE49-F238E27FC236}">
                <a16:creationId xmlns:a16="http://schemas.microsoft.com/office/drawing/2014/main" id="{77D1BEF9-6297-4308-B26F-553761A463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F7501D-FFE8-4A86-9BA8-00856E3B9BF3}"/>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118596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6FE4E-16DD-4AFA-99B0-6A3B8F02DA40}"/>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3" name="Footer Placeholder 2">
            <a:extLst>
              <a:ext uri="{FF2B5EF4-FFF2-40B4-BE49-F238E27FC236}">
                <a16:creationId xmlns:a16="http://schemas.microsoft.com/office/drawing/2014/main" id="{DBF94F9B-51D8-4DE8-98FD-6D835E42AA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29ED-1C77-45E5-86C6-DA73971B1E68}"/>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1496741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E185-9633-49C8-ADE1-93C191AEB4D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353D993-FD65-4F4C-A3D3-03300ADBD93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E2BC75-E048-430E-8501-A7D7A88751C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E941974-80AB-4AF2-ACC2-0C823A22D9F2}"/>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6" name="Footer Placeholder 5">
            <a:extLst>
              <a:ext uri="{FF2B5EF4-FFF2-40B4-BE49-F238E27FC236}">
                <a16:creationId xmlns:a16="http://schemas.microsoft.com/office/drawing/2014/main" id="{4FA7636A-3D9D-4921-BFB6-083CF5ED96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69285-A9BE-433F-BF98-671F53533875}"/>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76155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FC96-70AC-4705-9A52-F695ED72EC6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85948F-C3B8-42BF-81C0-D06ABF8FC9C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3903CB1-2B1B-4AF5-B8B1-EEF4DFE74D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EA832D5-ECD3-4A8A-9B96-098DD384CFEB}"/>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6" name="Footer Placeholder 5">
            <a:extLst>
              <a:ext uri="{FF2B5EF4-FFF2-40B4-BE49-F238E27FC236}">
                <a16:creationId xmlns:a16="http://schemas.microsoft.com/office/drawing/2014/main" id="{4DDEF9B5-1B94-4CCA-9F56-DBB0D9CE30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3E6E6-C1F4-410F-9754-FD80298DDE58}"/>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2169632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325E-F680-480B-8E86-4BBBACF1CF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654E2C-94C6-46DD-B8DF-0D694362B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8B60-E6DD-49A3-B1B4-66EAD5D5BD0C}"/>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7EC24896-66B3-4A69-88D4-3670DF81D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3E2E3-2694-48A1-8597-261CFA0916EE}"/>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3904361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A5B68D-EC4C-43B1-A9B1-6F0BAE865F5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B264AB-A5A3-41C8-9CF1-ED0032B6AAD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4522C-1FE0-4FFE-98B2-20A7DA1DCDD3}"/>
              </a:ext>
            </a:extLst>
          </p:cNvPr>
          <p:cNvSpPr>
            <a:spLocks noGrp="1"/>
          </p:cNvSpPr>
          <p:nvPr>
            <p:ph type="dt" sz="half" idx="10"/>
          </p:nvPr>
        </p:nvSpPr>
        <p:spPr/>
        <p:txBody>
          <a:body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349EC419-5625-42F1-BB10-2422E9ABE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4D723-7CD8-4FD8-BE52-27011E0EC387}"/>
              </a:ext>
            </a:extLst>
          </p:cNvPr>
          <p:cNvSpPr>
            <a:spLocks noGrp="1"/>
          </p:cNvSpPr>
          <p:nvPr>
            <p:ph type="sldNum" sz="quarter" idx="12"/>
          </p:nvPr>
        </p:nvSpPr>
        <p:spPr/>
        <p:txBody>
          <a:bodyPr/>
          <a:lstStyle/>
          <a:p>
            <a:fld id="{30F8DDFF-658C-4378-B415-ED57BF4EB249}" type="slidenum">
              <a:rPr lang="en-US" smtClean="0"/>
              <a:t>‹#›</a:t>
            </a:fld>
            <a:endParaRPr lang="en-US"/>
          </a:p>
        </p:txBody>
      </p:sp>
    </p:spTree>
    <p:extLst>
      <p:ext uri="{BB962C8B-B14F-4D97-AF65-F5344CB8AC3E}">
        <p14:creationId xmlns:p14="http://schemas.microsoft.com/office/powerpoint/2010/main" val="267329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C05CED-8B73-4589-84BC-5A0DAB672F7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0B5420-D719-4D29-BA1F-40C684FD5E4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AA7EF-E06E-488D-819B-3752D8BC02C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08CA9F-8236-4CA0-B6E6-88CD2E07342B}" type="datetimeFigureOut">
              <a:rPr lang="en-US" smtClean="0"/>
              <a:t>2/5/2022</a:t>
            </a:fld>
            <a:endParaRPr lang="en-US"/>
          </a:p>
        </p:txBody>
      </p:sp>
      <p:sp>
        <p:nvSpPr>
          <p:cNvPr id="5" name="Footer Placeholder 4">
            <a:extLst>
              <a:ext uri="{FF2B5EF4-FFF2-40B4-BE49-F238E27FC236}">
                <a16:creationId xmlns:a16="http://schemas.microsoft.com/office/drawing/2014/main" id="{908533C0-016B-4CE6-96DD-E9621D4913A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4251BB-851C-4077-9AF0-453FD625A3C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0F8DDFF-658C-4378-B415-ED57BF4EB249}" type="slidenum">
              <a:rPr lang="en-US" smtClean="0"/>
              <a:t>‹#›</a:t>
            </a:fld>
            <a:endParaRPr lang="en-US"/>
          </a:p>
        </p:txBody>
      </p:sp>
    </p:spTree>
    <p:extLst>
      <p:ext uri="{BB962C8B-B14F-4D97-AF65-F5344CB8AC3E}">
        <p14:creationId xmlns:p14="http://schemas.microsoft.com/office/powerpoint/2010/main" val="32104832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baya.id/DataLomba" TargetMode="External"/><Relationship Id="rId2" Type="http://schemas.openxmlformats.org/officeDocument/2006/relationships/hyperlink" Target="https://ubaya.id/DriveLomba" TargetMode="Externa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jpeg"/><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7"/>
          <p:cNvSpPr txBox="1">
            <a:spLocks noGrp="1"/>
          </p:cNvSpPr>
          <p:nvPr>
            <p:ph type="ctrTitle"/>
          </p:nvPr>
        </p:nvSpPr>
        <p:spPr>
          <a:xfrm>
            <a:off x="5329202" y="1458400"/>
            <a:ext cx="3357600" cy="18922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Leadership &amp; Professional Ethics</a:t>
            </a:r>
            <a:endParaRPr dirty="0"/>
          </a:p>
        </p:txBody>
      </p:sp>
      <p:sp>
        <p:nvSpPr>
          <p:cNvPr id="60" name="Google Shape;60;p17"/>
          <p:cNvSpPr txBox="1">
            <a:spLocks noGrp="1"/>
          </p:cNvSpPr>
          <p:nvPr>
            <p:ph type="subTitle" idx="1"/>
          </p:nvPr>
        </p:nvSpPr>
        <p:spPr>
          <a:xfrm>
            <a:off x="5617278" y="3865091"/>
            <a:ext cx="2723700" cy="773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dirty="0"/>
              <a:t>Informatics Engineering,</a:t>
            </a:r>
          </a:p>
          <a:p>
            <a:pPr marL="0" lvl="0" indent="0" algn="ctr" rtl="0">
              <a:lnSpc>
                <a:spcPct val="115000"/>
              </a:lnSpc>
              <a:spcBef>
                <a:spcPts val="0"/>
              </a:spcBef>
              <a:spcAft>
                <a:spcPts val="0"/>
              </a:spcAft>
              <a:buClr>
                <a:schemeClr val="dk1"/>
              </a:buClr>
              <a:buSzPts val="1100"/>
              <a:buFont typeface="Arial"/>
              <a:buNone/>
            </a:pPr>
            <a:r>
              <a:rPr lang="en-US" dirty="0"/>
              <a:t>UBAYA</a:t>
            </a:r>
            <a:endParaRPr dirty="0"/>
          </a:p>
          <a:p>
            <a:pPr marL="0" lvl="0" indent="0" algn="ctr" rtl="0">
              <a:spcBef>
                <a:spcPts val="1600"/>
              </a:spcBef>
              <a:spcAft>
                <a:spcPts val="0"/>
              </a:spcAft>
              <a:buNone/>
            </a:pPr>
            <a:endParaRPr dirty="0"/>
          </a:p>
        </p:txBody>
      </p:sp>
      <p:sp>
        <p:nvSpPr>
          <p:cNvPr id="61" name="Google Shape;61;p17"/>
          <p:cNvSpPr/>
          <p:nvPr/>
        </p:nvSpPr>
        <p:spPr>
          <a:xfrm>
            <a:off x="-21939225" y="1539125"/>
            <a:ext cx="25" cy="25"/>
          </a:xfrm>
          <a:custGeom>
            <a:avLst/>
            <a:gdLst/>
            <a:ahLst/>
            <a:cxnLst/>
            <a:rect l="l" t="t" r="r" b="b"/>
            <a:pathLst>
              <a:path w="1" h="1" fill="none" extrusionOk="0">
                <a:moveTo>
                  <a:pt x="1" y="0"/>
                </a:moveTo>
                <a:close/>
              </a:path>
            </a:pathLst>
          </a:custGeom>
          <a:noFill/>
          <a:ln w="150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p:nvPr/>
        </p:nvSpPr>
        <p:spPr>
          <a:xfrm>
            <a:off x="-21928275" y="1467000"/>
            <a:ext cx="59700" cy="72150"/>
          </a:xfrm>
          <a:custGeom>
            <a:avLst/>
            <a:gdLst/>
            <a:ahLst/>
            <a:cxnLst/>
            <a:rect l="l" t="t" r="r" b="b"/>
            <a:pathLst>
              <a:path w="2388" h="2886" extrusionOk="0">
                <a:moveTo>
                  <a:pt x="2387" y="1"/>
                </a:moveTo>
                <a:cubicBezTo>
                  <a:pt x="2368" y="1"/>
                  <a:pt x="2248" y="160"/>
                  <a:pt x="2029" y="399"/>
                </a:cubicBezTo>
                <a:cubicBezTo>
                  <a:pt x="1771" y="677"/>
                  <a:pt x="1492" y="1035"/>
                  <a:pt x="1174" y="1433"/>
                </a:cubicBezTo>
                <a:cubicBezTo>
                  <a:pt x="856" y="1791"/>
                  <a:pt x="557" y="2169"/>
                  <a:pt x="339" y="2448"/>
                </a:cubicBezTo>
                <a:cubicBezTo>
                  <a:pt x="140" y="2726"/>
                  <a:pt x="0" y="2885"/>
                  <a:pt x="0" y="2885"/>
                </a:cubicBezTo>
                <a:cubicBezTo>
                  <a:pt x="0" y="2885"/>
                  <a:pt x="160" y="2746"/>
                  <a:pt x="378" y="2487"/>
                </a:cubicBezTo>
                <a:cubicBezTo>
                  <a:pt x="617" y="2249"/>
                  <a:pt x="935" y="1891"/>
                  <a:pt x="1254" y="1493"/>
                </a:cubicBezTo>
                <a:cubicBezTo>
                  <a:pt x="1572" y="1095"/>
                  <a:pt x="1870" y="737"/>
                  <a:pt x="2069" y="458"/>
                </a:cubicBezTo>
                <a:cubicBezTo>
                  <a:pt x="2288" y="180"/>
                  <a:pt x="2387" y="1"/>
                  <a:pt x="23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7"/>
          <p:cNvSpPr/>
          <p:nvPr/>
        </p:nvSpPr>
        <p:spPr>
          <a:xfrm>
            <a:off x="-22307225" y="1467000"/>
            <a:ext cx="55225" cy="68175"/>
          </a:xfrm>
          <a:custGeom>
            <a:avLst/>
            <a:gdLst/>
            <a:ahLst/>
            <a:cxnLst/>
            <a:rect l="l" t="t" r="r" b="b"/>
            <a:pathLst>
              <a:path w="2209" h="2727" extrusionOk="0">
                <a:moveTo>
                  <a:pt x="21" y="0"/>
                </a:moveTo>
                <a:cubicBezTo>
                  <a:pt x="21" y="0"/>
                  <a:pt x="20" y="0"/>
                  <a:pt x="20" y="1"/>
                </a:cubicBezTo>
                <a:cubicBezTo>
                  <a:pt x="0" y="41"/>
                  <a:pt x="478" y="657"/>
                  <a:pt x="1074" y="1393"/>
                </a:cubicBezTo>
                <a:cubicBezTo>
                  <a:pt x="1661" y="2137"/>
                  <a:pt x="2152" y="2727"/>
                  <a:pt x="2187" y="2727"/>
                </a:cubicBezTo>
                <a:cubicBezTo>
                  <a:pt x="2188" y="2727"/>
                  <a:pt x="2188" y="2726"/>
                  <a:pt x="2188" y="2726"/>
                </a:cubicBezTo>
                <a:cubicBezTo>
                  <a:pt x="2208" y="2686"/>
                  <a:pt x="1731" y="2070"/>
                  <a:pt x="1134" y="1314"/>
                </a:cubicBezTo>
                <a:cubicBezTo>
                  <a:pt x="547" y="590"/>
                  <a:pt x="56"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7"/>
          <p:cNvSpPr/>
          <p:nvPr/>
        </p:nvSpPr>
        <p:spPr>
          <a:xfrm>
            <a:off x="-23581850" y="1400300"/>
            <a:ext cx="64675" cy="51825"/>
          </a:xfrm>
          <a:custGeom>
            <a:avLst/>
            <a:gdLst/>
            <a:ahLst/>
            <a:cxnLst/>
            <a:rect l="l" t="t" r="r" b="b"/>
            <a:pathLst>
              <a:path w="2587" h="2073" extrusionOk="0">
                <a:moveTo>
                  <a:pt x="42" y="1"/>
                </a:moveTo>
                <a:cubicBezTo>
                  <a:pt x="41" y="1"/>
                  <a:pt x="40" y="2"/>
                  <a:pt x="40" y="3"/>
                </a:cubicBezTo>
                <a:cubicBezTo>
                  <a:pt x="0" y="43"/>
                  <a:pt x="577" y="500"/>
                  <a:pt x="1293" y="1057"/>
                </a:cubicBezTo>
                <a:cubicBezTo>
                  <a:pt x="1975" y="1622"/>
                  <a:pt x="2542" y="2073"/>
                  <a:pt x="2584" y="2073"/>
                </a:cubicBezTo>
                <a:cubicBezTo>
                  <a:pt x="2585" y="2073"/>
                  <a:pt x="2586" y="2072"/>
                  <a:pt x="2586" y="2072"/>
                </a:cubicBezTo>
                <a:cubicBezTo>
                  <a:pt x="2586" y="2052"/>
                  <a:pt x="2467" y="1933"/>
                  <a:pt x="2248" y="1734"/>
                </a:cubicBezTo>
                <a:cubicBezTo>
                  <a:pt x="2029" y="1535"/>
                  <a:pt x="1691" y="1256"/>
                  <a:pt x="1353" y="978"/>
                </a:cubicBezTo>
                <a:cubicBezTo>
                  <a:pt x="995" y="719"/>
                  <a:pt x="677" y="461"/>
                  <a:pt x="438" y="282"/>
                </a:cubicBezTo>
                <a:cubicBezTo>
                  <a:pt x="217" y="116"/>
                  <a:pt x="64"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p:nvPr/>
        </p:nvSpPr>
        <p:spPr>
          <a:xfrm>
            <a:off x="-23054200" y="1401300"/>
            <a:ext cx="65175" cy="50825"/>
          </a:xfrm>
          <a:custGeom>
            <a:avLst/>
            <a:gdLst/>
            <a:ahLst/>
            <a:cxnLst/>
            <a:rect l="l" t="t" r="r" b="b"/>
            <a:pathLst>
              <a:path w="2607" h="2033" extrusionOk="0">
                <a:moveTo>
                  <a:pt x="2561" y="0"/>
                </a:moveTo>
                <a:cubicBezTo>
                  <a:pt x="2499" y="0"/>
                  <a:pt x="1941" y="443"/>
                  <a:pt x="1254" y="958"/>
                </a:cubicBezTo>
                <a:cubicBezTo>
                  <a:pt x="557" y="1535"/>
                  <a:pt x="0" y="2012"/>
                  <a:pt x="20" y="2032"/>
                </a:cubicBezTo>
                <a:cubicBezTo>
                  <a:pt x="21" y="2032"/>
                  <a:pt x="21" y="2033"/>
                  <a:pt x="22" y="2033"/>
                </a:cubicBezTo>
                <a:cubicBezTo>
                  <a:pt x="67" y="2033"/>
                  <a:pt x="653" y="1621"/>
                  <a:pt x="1333" y="1057"/>
                </a:cubicBezTo>
                <a:cubicBezTo>
                  <a:pt x="2029" y="500"/>
                  <a:pt x="2606" y="23"/>
                  <a:pt x="2566" y="3"/>
                </a:cubicBezTo>
                <a:cubicBezTo>
                  <a:pt x="2566" y="1"/>
                  <a:pt x="2564" y="0"/>
                  <a:pt x="25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17"/>
          <p:cNvGrpSpPr/>
          <p:nvPr/>
        </p:nvGrpSpPr>
        <p:grpSpPr>
          <a:xfrm>
            <a:off x="420319" y="479568"/>
            <a:ext cx="4569533" cy="4188074"/>
            <a:chOff x="420319" y="543805"/>
            <a:chExt cx="4569533" cy="4188074"/>
          </a:xfrm>
        </p:grpSpPr>
        <p:sp>
          <p:nvSpPr>
            <p:cNvPr id="67" name="Google Shape;67;p17"/>
            <p:cNvSpPr/>
            <p:nvPr/>
          </p:nvSpPr>
          <p:spPr>
            <a:xfrm>
              <a:off x="452769" y="4155806"/>
              <a:ext cx="4336134" cy="5565"/>
            </a:xfrm>
            <a:custGeom>
              <a:avLst/>
              <a:gdLst/>
              <a:ahLst/>
              <a:cxnLst/>
              <a:rect l="l" t="t" r="r" b="b"/>
              <a:pathLst>
                <a:path w="109092" h="140" extrusionOk="0">
                  <a:moveTo>
                    <a:pt x="54546" y="1"/>
                  </a:moveTo>
                  <a:cubicBezTo>
                    <a:pt x="24409" y="1"/>
                    <a:pt x="0" y="40"/>
                    <a:pt x="0" y="80"/>
                  </a:cubicBezTo>
                  <a:cubicBezTo>
                    <a:pt x="0" y="120"/>
                    <a:pt x="24409" y="140"/>
                    <a:pt x="54546" y="140"/>
                  </a:cubicBezTo>
                  <a:cubicBezTo>
                    <a:pt x="84664" y="140"/>
                    <a:pt x="109092" y="100"/>
                    <a:pt x="109092" y="80"/>
                  </a:cubicBezTo>
                  <a:cubicBezTo>
                    <a:pt x="109092" y="40"/>
                    <a:pt x="84664" y="21"/>
                    <a:pt x="54546" y="1"/>
                  </a:cubicBezTo>
                  <a:close/>
                </a:path>
              </a:pathLst>
            </a:custGeom>
            <a:solidFill>
              <a:srgbClr val="43478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1281402" y="4307601"/>
              <a:ext cx="356622" cy="286268"/>
            </a:xfrm>
            <a:custGeom>
              <a:avLst/>
              <a:gdLst/>
              <a:ahLst/>
              <a:cxnLst/>
              <a:rect l="l" t="t" r="r" b="b"/>
              <a:pathLst>
                <a:path w="8972" h="7202" extrusionOk="0">
                  <a:moveTo>
                    <a:pt x="0" y="1"/>
                  </a:moveTo>
                  <a:lnTo>
                    <a:pt x="20" y="7182"/>
                  </a:lnTo>
                  <a:lnTo>
                    <a:pt x="8972" y="7202"/>
                  </a:lnTo>
                  <a:cubicBezTo>
                    <a:pt x="8932" y="6347"/>
                    <a:pt x="4297" y="4616"/>
                    <a:pt x="4297" y="4616"/>
                  </a:cubicBezTo>
                  <a:lnTo>
                    <a:pt x="4476" y="21"/>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1282197" y="4568279"/>
              <a:ext cx="358204" cy="29294"/>
            </a:xfrm>
            <a:custGeom>
              <a:avLst/>
              <a:gdLst/>
              <a:ahLst/>
              <a:cxnLst/>
              <a:rect l="l" t="t" r="r" b="b"/>
              <a:pathLst>
                <a:path w="9012" h="737" extrusionOk="0">
                  <a:moveTo>
                    <a:pt x="20" y="1"/>
                  </a:moveTo>
                  <a:lnTo>
                    <a:pt x="0" y="717"/>
                  </a:lnTo>
                  <a:lnTo>
                    <a:pt x="8952" y="737"/>
                  </a:lnTo>
                  <a:cubicBezTo>
                    <a:pt x="9011" y="478"/>
                    <a:pt x="8614" y="299"/>
                    <a:pt x="8614" y="299"/>
                  </a:cubicBezTo>
                  <a:lnTo>
                    <a:pt x="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a:off x="1602415" y="4343971"/>
              <a:ext cx="244373" cy="253873"/>
            </a:xfrm>
            <a:custGeom>
              <a:avLst/>
              <a:gdLst/>
              <a:ahLst/>
              <a:cxnLst/>
              <a:rect l="l" t="t" r="r" b="b"/>
              <a:pathLst>
                <a:path w="6148" h="6387" extrusionOk="0">
                  <a:moveTo>
                    <a:pt x="1115" y="1"/>
                  </a:moveTo>
                  <a:lnTo>
                    <a:pt x="1" y="6386"/>
                  </a:lnTo>
                  <a:lnTo>
                    <a:pt x="5531" y="6386"/>
                  </a:lnTo>
                  <a:lnTo>
                    <a:pt x="6147" y="359"/>
                  </a:lnTo>
                  <a:lnTo>
                    <a:pt x="11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1609530" y="4570143"/>
              <a:ext cx="217503" cy="9500"/>
            </a:xfrm>
            <a:custGeom>
              <a:avLst/>
              <a:gdLst/>
              <a:ahLst/>
              <a:cxnLst/>
              <a:rect l="l" t="t" r="r" b="b"/>
              <a:pathLst>
                <a:path w="5472" h="239" extrusionOk="0">
                  <a:moveTo>
                    <a:pt x="796" y="0"/>
                  </a:moveTo>
                  <a:cubicBezTo>
                    <a:pt x="299" y="0"/>
                    <a:pt x="1" y="40"/>
                    <a:pt x="1" y="60"/>
                  </a:cubicBezTo>
                  <a:cubicBezTo>
                    <a:pt x="1" y="80"/>
                    <a:pt x="299" y="100"/>
                    <a:pt x="796" y="139"/>
                  </a:cubicBezTo>
                  <a:cubicBezTo>
                    <a:pt x="1333" y="159"/>
                    <a:pt x="2010" y="179"/>
                    <a:pt x="2726" y="199"/>
                  </a:cubicBezTo>
                  <a:cubicBezTo>
                    <a:pt x="3482" y="239"/>
                    <a:pt x="4178" y="239"/>
                    <a:pt x="4675" y="239"/>
                  </a:cubicBezTo>
                  <a:cubicBezTo>
                    <a:pt x="5173" y="239"/>
                    <a:pt x="5471" y="199"/>
                    <a:pt x="5471" y="179"/>
                  </a:cubicBezTo>
                  <a:cubicBezTo>
                    <a:pt x="5471" y="159"/>
                    <a:pt x="5153" y="139"/>
                    <a:pt x="4675" y="139"/>
                  </a:cubicBezTo>
                  <a:cubicBezTo>
                    <a:pt x="4118" y="100"/>
                    <a:pt x="3462" y="80"/>
                    <a:pt x="2726" y="60"/>
                  </a:cubicBezTo>
                  <a:cubicBezTo>
                    <a:pt x="1990" y="0"/>
                    <a:pt x="1294" y="0"/>
                    <a:pt x="79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1602415" y="4571693"/>
              <a:ext cx="221438" cy="26154"/>
            </a:xfrm>
            <a:custGeom>
              <a:avLst/>
              <a:gdLst/>
              <a:ahLst/>
              <a:cxnLst/>
              <a:rect l="l" t="t" r="r" b="b"/>
              <a:pathLst>
                <a:path w="5571" h="658" extrusionOk="0">
                  <a:moveTo>
                    <a:pt x="100" y="1"/>
                  </a:moveTo>
                  <a:lnTo>
                    <a:pt x="1" y="598"/>
                  </a:lnTo>
                  <a:lnTo>
                    <a:pt x="1" y="657"/>
                  </a:lnTo>
                  <a:lnTo>
                    <a:pt x="5531" y="657"/>
                  </a:lnTo>
                  <a:lnTo>
                    <a:pt x="5571" y="140"/>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p:nvPr/>
          </p:nvSpPr>
          <p:spPr>
            <a:xfrm>
              <a:off x="1708386" y="4384316"/>
              <a:ext cx="30884" cy="192978"/>
            </a:xfrm>
            <a:custGeom>
              <a:avLst/>
              <a:gdLst/>
              <a:ahLst/>
              <a:cxnLst/>
              <a:rect l="l" t="t" r="r" b="b"/>
              <a:pathLst>
                <a:path w="777" h="4855" extrusionOk="0">
                  <a:moveTo>
                    <a:pt x="755" y="0"/>
                  </a:moveTo>
                  <a:cubicBezTo>
                    <a:pt x="713" y="0"/>
                    <a:pt x="516" y="1087"/>
                    <a:pt x="319" y="2427"/>
                  </a:cubicBezTo>
                  <a:cubicBezTo>
                    <a:pt x="120" y="3760"/>
                    <a:pt x="0" y="4854"/>
                    <a:pt x="20" y="4854"/>
                  </a:cubicBezTo>
                  <a:cubicBezTo>
                    <a:pt x="80" y="4854"/>
                    <a:pt x="279" y="3760"/>
                    <a:pt x="438" y="2447"/>
                  </a:cubicBezTo>
                  <a:cubicBezTo>
                    <a:pt x="637" y="1095"/>
                    <a:pt x="776" y="0"/>
                    <a:pt x="756" y="0"/>
                  </a:cubicBezTo>
                  <a:cubicBezTo>
                    <a:pt x="756" y="0"/>
                    <a:pt x="755"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1626940" y="4463377"/>
              <a:ext cx="192978" cy="113124"/>
            </a:xfrm>
            <a:custGeom>
              <a:avLst/>
              <a:gdLst/>
              <a:ahLst/>
              <a:cxnLst/>
              <a:rect l="l" t="t" r="r" b="b"/>
              <a:pathLst>
                <a:path w="4855" h="2846" extrusionOk="0">
                  <a:moveTo>
                    <a:pt x="2527" y="1"/>
                  </a:moveTo>
                  <a:cubicBezTo>
                    <a:pt x="1950" y="1"/>
                    <a:pt x="1393" y="180"/>
                    <a:pt x="995" y="498"/>
                  </a:cubicBezTo>
                  <a:cubicBezTo>
                    <a:pt x="597" y="796"/>
                    <a:pt x="358" y="1194"/>
                    <a:pt x="199" y="1552"/>
                  </a:cubicBezTo>
                  <a:cubicBezTo>
                    <a:pt x="80" y="1890"/>
                    <a:pt x="40" y="2229"/>
                    <a:pt x="40" y="2428"/>
                  </a:cubicBezTo>
                  <a:lnTo>
                    <a:pt x="40" y="2666"/>
                  </a:lnTo>
                  <a:cubicBezTo>
                    <a:pt x="60" y="2706"/>
                    <a:pt x="60" y="2746"/>
                    <a:pt x="60" y="2746"/>
                  </a:cubicBezTo>
                  <a:cubicBezTo>
                    <a:pt x="80" y="2746"/>
                    <a:pt x="0" y="2268"/>
                    <a:pt x="299" y="1592"/>
                  </a:cubicBezTo>
                  <a:cubicBezTo>
                    <a:pt x="458" y="1254"/>
                    <a:pt x="697" y="896"/>
                    <a:pt x="1075" y="597"/>
                  </a:cubicBezTo>
                  <a:cubicBezTo>
                    <a:pt x="1452" y="299"/>
                    <a:pt x="1970" y="120"/>
                    <a:pt x="2527" y="120"/>
                  </a:cubicBezTo>
                  <a:cubicBezTo>
                    <a:pt x="3064" y="120"/>
                    <a:pt x="3581" y="319"/>
                    <a:pt x="3939" y="617"/>
                  </a:cubicBezTo>
                  <a:cubicBezTo>
                    <a:pt x="4317" y="956"/>
                    <a:pt x="4516" y="1333"/>
                    <a:pt x="4635" y="1672"/>
                  </a:cubicBezTo>
                  <a:cubicBezTo>
                    <a:pt x="4854" y="2368"/>
                    <a:pt x="4715" y="2845"/>
                    <a:pt x="4735" y="2845"/>
                  </a:cubicBezTo>
                  <a:cubicBezTo>
                    <a:pt x="4735" y="2845"/>
                    <a:pt x="4735" y="2825"/>
                    <a:pt x="4755" y="2746"/>
                  </a:cubicBezTo>
                  <a:cubicBezTo>
                    <a:pt x="4794" y="2686"/>
                    <a:pt x="4794" y="2607"/>
                    <a:pt x="4814" y="2527"/>
                  </a:cubicBezTo>
                  <a:cubicBezTo>
                    <a:pt x="4834" y="2328"/>
                    <a:pt x="4834" y="2030"/>
                    <a:pt x="4735" y="1652"/>
                  </a:cubicBezTo>
                  <a:cubicBezTo>
                    <a:pt x="4615" y="1294"/>
                    <a:pt x="4377" y="876"/>
                    <a:pt x="4019" y="558"/>
                  </a:cubicBezTo>
                  <a:cubicBezTo>
                    <a:pt x="3641" y="200"/>
                    <a:pt x="3084"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1639250" y="4147875"/>
              <a:ext cx="229720" cy="253851"/>
            </a:xfrm>
            <a:custGeom>
              <a:avLst/>
              <a:gdLst/>
              <a:ahLst/>
              <a:cxnLst/>
              <a:rect l="l" t="t" r="r" b="b"/>
              <a:pathLst>
                <a:path w="6148" h="6387" extrusionOk="0">
                  <a:moveTo>
                    <a:pt x="1115" y="1"/>
                  </a:moveTo>
                  <a:lnTo>
                    <a:pt x="1" y="6386"/>
                  </a:lnTo>
                  <a:lnTo>
                    <a:pt x="5531" y="6386"/>
                  </a:lnTo>
                  <a:lnTo>
                    <a:pt x="6147" y="359"/>
                  </a:lnTo>
                  <a:lnTo>
                    <a:pt x="1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p:nvPr/>
          </p:nvSpPr>
          <p:spPr>
            <a:xfrm rot="1551268">
              <a:off x="979103" y="2899101"/>
              <a:ext cx="508460" cy="1731673"/>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4222074" y="1548025"/>
              <a:ext cx="90944" cy="113879"/>
            </a:xfrm>
            <a:custGeom>
              <a:avLst/>
              <a:gdLst/>
              <a:ahLst/>
              <a:cxnLst/>
              <a:rect l="l" t="t" r="r" b="b"/>
              <a:pathLst>
                <a:path w="2288" h="2865" extrusionOk="0">
                  <a:moveTo>
                    <a:pt x="0" y="0"/>
                  </a:moveTo>
                  <a:lnTo>
                    <a:pt x="0" y="0"/>
                  </a:lnTo>
                  <a:cubicBezTo>
                    <a:pt x="637" y="1035"/>
                    <a:pt x="1412" y="1989"/>
                    <a:pt x="2288" y="286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a:off x="4221279" y="1547230"/>
              <a:ext cx="92534" cy="114674"/>
            </a:xfrm>
            <a:custGeom>
              <a:avLst/>
              <a:gdLst/>
              <a:ahLst/>
              <a:cxnLst/>
              <a:rect l="l" t="t" r="r" b="b"/>
              <a:pathLst>
                <a:path w="2328" h="2885" extrusionOk="0">
                  <a:moveTo>
                    <a:pt x="0" y="0"/>
                  </a:moveTo>
                  <a:cubicBezTo>
                    <a:pt x="0" y="0"/>
                    <a:pt x="100" y="199"/>
                    <a:pt x="259" y="458"/>
                  </a:cubicBezTo>
                  <a:cubicBezTo>
                    <a:pt x="458" y="756"/>
                    <a:pt x="716" y="1134"/>
                    <a:pt x="1035" y="1532"/>
                  </a:cubicBezTo>
                  <a:cubicBezTo>
                    <a:pt x="1353" y="1930"/>
                    <a:pt x="1671" y="2248"/>
                    <a:pt x="1910" y="2507"/>
                  </a:cubicBezTo>
                  <a:cubicBezTo>
                    <a:pt x="2129" y="2746"/>
                    <a:pt x="2308" y="2885"/>
                    <a:pt x="2308" y="2885"/>
                  </a:cubicBezTo>
                  <a:cubicBezTo>
                    <a:pt x="2328" y="2885"/>
                    <a:pt x="2168" y="2726"/>
                    <a:pt x="1930" y="2447"/>
                  </a:cubicBezTo>
                  <a:cubicBezTo>
                    <a:pt x="1711" y="2208"/>
                    <a:pt x="1413" y="1850"/>
                    <a:pt x="1094" y="1452"/>
                  </a:cubicBezTo>
                  <a:cubicBezTo>
                    <a:pt x="796" y="1055"/>
                    <a:pt x="517" y="697"/>
                    <a:pt x="318" y="418"/>
                  </a:cubicBezTo>
                  <a:cubicBezTo>
                    <a:pt x="120" y="14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3610854" y="1545640"/>
              <a:ext cx="90944" cy="113124"/>
            </a:xfrm>
            <a:custGeom>
              <a:avLst/>
              <a:gdLst/>
              <a:ahLst/>
              <a:cxnLst/>
              <a:rect l="l" t="t" r="r" b="b"/>
              <a:pathLst>
                <a:path w="2288" h="2846" extrusionOk="0">
                  <a:moveTo>
                    <a:pt x="2288" y="1"/>
                  </a:moveTo>
                  <a:cubicBezTo>
                    <a:pt x="1900" y="478"/>
                    <a:pt x="1522" y="950"/>
                    <a:pt x="1144" y="1423"/>
                  </a:cubicBezTo>
                  <a:lnTo>
                    <a:pt x="1144" y="1423"/>
                  </a:lnTo>
                  <a:lnTo>
                    <a:pt x="2288" y="1"/>
                  </a:lnTo>
                  <a:close/>
                  <a:moveTo>
                    <a:pt x="1144" y="1423"/>
                  </a:moveTo>
                  <a:lnTo>
                    <a:pt x="0" y="2845"/>
                  </a:lnTo>
                  <a:cubicBezTo>
                    <a:pt x="388" y="2368"/>
                    <a:pt x="766" y="1895"/>
                    <a:pt x="1144"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3609264" y="1547150"/>
              <a:ext cx="93329" cy="112408"/>
            </a:xfrm>
            <a:custGeom>
              <a:avLst/>
              <a:gdLst/>
              <a:ahLst/>
              <a:cxnLst/>
              <a:rect l="l" t="t" r="r" b="b"/>
              <a:pathLst>
                <a:path w="2348" h="2828" extrusionOk="0">
                  <a:moveTo>
                    <a:pt x="2325" y="1"/>
                  </a:moveTo>
                  <a:cubicBezTo>
                    <a:pt x="2277" y="1"/>
                    <a:pt x="1771" y="623"/>
                    <a:pt x="1134" y="1395"/>
                  </a:cubicBezTo>
                  <a:cubicBezTo>
                    <a:pt x="498" y="2151"/>
                    <a:pt x="0" y="2807"/>
                    <a:pt x="20" y="2827"/>
                  </a:cubicBezTo>
                  <a:cubicBezTo>
                    <a:pt x="40" y="2827"/>
                    <a:pt x="597" y="2210"/>
                    <a:pt x="1214" y="1435"/>
                  </a:cubicBezTo>
                  <a:cubicBezTo>
                    <a:pt x="1850" y="659"/>
                    <a:pt x="2348" y="22"/>
                    <a:pt x="2328" y="2"/>
                  </a:cubicBezTo>
                  <a:cubicBezTo>
                    <a:pt x="2327" y="1"/>
                    <a:pt x="2326" y="1"/>
                    <a:pt x="2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2419218" y="1112336"/>
              <a:ext cx="104419" cy="84624"/>
            </a:xfrm>
            <a:custGeom>
              <a:avLst/>
              <a:gdLst/>
              <a:ahLst/>
              <a:cxnLst/>
              <a:rect l="l" t="t" r="r" b="b"/>
              <a:pathLst>
                <a:path w="2627" h="2129" extrusionOk="0">
                  <a:moveTo>
                    <a:pt x="1" y="0"/>
                  </a:moveTo>
                  <a:cubicBezTo>
                    <a:pt x="663" y="555"/>
                    <a:pt x="1349" y="1097"/>
                    <a:pt x="2032" y="1647"/>
                  </a:cubicBezTo>
                  <a:lnTo>
                    <a:pt x="2032" y="1647"/>
                  </a:lnTo>
                  <a:lnTo>
                    <a:pt x="1" y="0"/>
                  </a:lnTo>
                  <a:close/>
                  <a:moveTo>
                    <a:pt x="2032" y="1647"/>
                  </a:moveTo>
                  <a:lnTo>
                    <a:pt x="2627" y="2129"/>
                  </a:lnTo>
                  <a:cubicBezTo>
                    <a:pt x="2429" y="1967"/>
                    <a:pt x="2231" y="1807"/>
                    <a:pt x="2032"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2417628" y="1112216"/>
              <a:ext cx="106009" cy="84783"/>
            </a:xfrm>
            <a:custGeom>
              <a:avLst/>
              <a:gdLst/>
              <a:ahLst/>
              <a:cxnLst/>
              <a:rect l="l" t="t" r="r" b="b"/>
              <a:pathLst>
                <a:path w="2667" h="2133" extrusionOk="0">
                  <a:moveTo>
                    <a:pt x="46" y="1"/>
                  </a:moveTo>
                  <a:cubicBezTo>
                    <a:pt x="43" y="1"/>
                    <a:pt x="42" y="2"/>
                    <a:pt x="41" y="3"/>
                  </a:cubicBezTo>
                  <a:cubicBezTo>
                    <a:pt x="1" y="23"/>
                    <a:pt x="598" y="521"/>
                    <a:pt x="1334" y="1117"/>
                  </a:cubicBezTo>
                  <a:cubicBezTo>
                    <a:pt x="2034" y="1701"/>
                    <a:pt x="2621" y="2132"/>
                    <a:pt x="2664" y="2132"/>
                  </a:cubicBezTo>
                  <a:cubicBezTo>
                    <a:pt x="2665" y="2132"/>
                    <a:pt x="2666" y="2132"/>
                    <a:pt x="2667" y="2132"/>
                  </a:cubicBezTo>
                  <a:cubicBezTo>
                    <a:pt x="2667" y="2112"/>
                    <a:pt x="2110" y="1615"/>
                    <a:pt x="1374" y="1018"/>
                  </a:cubicBezTo>
                  <a:cubicBezTo>
                    <a:pt x="687" y="445"/>
                    <a:pt x="10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1583455" y="1117821"/>
              <a:ext cx="102829" cy="79179"/>
            </a:xfrm>
            <a:custGeom>
              <a:avLst/>
              <a:gdLst/>
              <a:ahLst/>
              <a:cxnLst/>
              <a:rect l="l" t="t" r="r" b="b"/>
              <a:pathLst>
                <a:path w="2587" h="1992" extrusionOk="0">
                  <a:moveTo>
                    <a:pt x="2565" y="1"/>
                  </a:moveTo>
                  <a:cubicBezTo>
                    <a:pt x="2539" y="1"/>
                    <a:pt x="1954" y="412"/>
                    <a:pt x="1273" y="956"/>
                  </a:cubicBezTo>
                  <a:cubicBezTo>
                    <a:pt x="557" y="1494"/>
                    <a:pt x="0" y="1971"/>
                    <a:pt x="40" y="1991"/>
                  </a:cubicBezTo>
                  <a:cubicBezTo>
                    <a:pt x="40" y="1991"/>
                    <a:pt x="41" y="1991"/>
                    <a:pt x="42" y="1991"/>
                  </a:cubicBezTo>
                  <a:cubicBezTo>
                    <a:pt x="85" y="1991"/>
                    <a:pt x="652" y="1562"/>
                    <a:pt x="1333" y="1056"/>
                  </a:cubicBezTo>
                  <a:cubicBezTo>
                    <a:pt x="2049" y="499"/>
                    <a:pt x="2586" y="21"/>
                    <a:pt x="2566" y="2"/>
                  </a:cubicBezTo>
                  <a:cubicBezTo>
                    <a:pt x="2566" y="1"/>
                    <a:pt x="2566" y="1"/>
                    <a:pt x="2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7"/>
            <p:cNvGrpSpPr/>
            <p:nvPr/>
          </p:nvGrpSpPr>
          <p:grpSpPr>
            <a:xfrm>
              <a:off x="1581070" y="543805"/>
              <a:ext cx="2759604" cy="1115739"/>
              <a:chOff x="1457857" y="1022430"/>
              <a:chExt cx="2484787" cy="1004627"/>
            </a:xfrm>
          </p:grpSpPr>
          <p:sp>
            <p:nvSpPr>
              <p:cNvPr id="85" name="Google Shape;85;p17"/>
              <p:cNvSpPr/>
              <p:nvPr/>
            </p:nvSpPr>
            <p:spPr>
              <a:xfrm>
                <a:off x="3316820"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3285503"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3363097" y="1218205"/>
                <a:ext cx="469923" cy="709859"/>
              </a:xfrm>
              <a:custGeom>
                <a:avLst/>
                <a:gdLst/>
                <a:ahLst/>
                <a:cxnLst/>
                <a:rect l="l" t="t" r="r" b="b"/>
                <a:pathLst>
                  <a:path w="13130" h="19834" extrusionOk="0">
                    <a:moveTo>
                      <a:pt x="0" y="1"/>
                    </a:moveTo>
                    <a:lnTo>
                      <a:pt x="0" y="19834"/>
                    </a:lnTo>
                    <a:lnTo>
                      <a:pt x="13130" y="19834"/>
                    </a:lnTo>
                    <a:lnTo>
                      <a:pt x="13130"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3360234" y="1216093"/>
                <a:ext cx="473502" cy="714118"/>
              </a:xfrm>
              <a:custGeom>
                <a:avLst/>
                <a:gdLst/>
                <a:ahLst/>
                <a:cxnLst/>
                <a:rect l="l" t="t" r="r" b="b"/>
                <a:pathLst>
                  <a:path w="13230" h="19953" extrusionOk="0">
                    <a:moveTo>
                      <a:pt x="13210" y="19794"/>
                    </a:moveTo>
                    <a:lnTo>
                      <a:pt x="13210" y="19833"/>
                    </a:lnTo>
                    <a:lnTo>
                      <a:pt x="13210" y="19933"/>
                    </a:lnTo>
                    <a:cubicBezTo>
                      <a:pt x="13210" y="19933"/>
                      <a:pt x="13229" y="19893"/>
                      <a:pt x="13210" y="19794"/>
                    </a:cubicBezTo>
                    <a:close/>
                    <a:moveTo>
                      <a:pt x="1" y="0"/>
                    </a:moveTo>
                    <a:lnTo>
                      <a:pt x="1" y="60"/>
                    </a:lnTo>
                    <a:lnTo>
                      <a:pt x="1" y="19893"/>
                    </a:lnTo>
                    <a:lnTo>
                      <a:pt x="1" y="19953"/>
                    </a:lnTo>
                    <a:lnTo>
                      <a:pt x="60" y="19953"/>
                    </a:lnTo>
                    <a:cubicBezTo>
                      <a:pt x="4079" y="19933"/>
                      <a:pt x="7361" y="19933"/>
                      <a:pt x="9649" y="19933"/>
                    </a:cubicBezTo>
                    <a:lnTo>
                      <a:pt x="13210" y="19933"/>
                    </a:lnTo>
                    <a:cubicBezTo>
                      <a:pt x="13210" y="19933"/>
                      <a:pt x="13130" y="19933"/>
                      <a:pt x="13011" y="19893"/>
                    </a:cubicBezTo>
                    <a:lnTo>
                      <a:pt x="9689" y="19893"/>
                    </a:lnTo>
                    <a:cubicBezTo>
                      <a:pt x="7412" y="19893"/>
                      <a:pt x="4132" y="19873"/>
                      <a:pt x="160" y="19873"/>
                    </a:cubicBezTo>
                    <a:lnTo>
                      <a:pt x="160" y="19873"/>
                    </a:lnTo>
                    <a:lnTo>
                      <a:pt x="160" y="140"/>
                    </a:lnTo>
                    <a:lnTo>
                      <a:pt x="13190" y="140"/>
                    </a:lnTo>
                    <a:cubicBezTo>
                      <a:pt x="13190" y="5962"/>
                      <a:pt x="13210" y="10893"/>
                      <a:pt x="13210" y="14383"/>
                    </a:cubicBezTo>
                    <a:cubicBezTo>
                      <a:pt x="13210" y="10897"/>
                      <a:pt x="13229" y="5954"/>
                      <a:pt x="13229" y="140"/>
                    </a:cubicBezTo>
                    <a:lnTo>
                      <a:pt x="13229" y="140"/>
                    </a:lnTo>
                    <a:lnTo>
                      <a:pt x="13229" y="140"/>
                    </a:lnTo>
                    <a:lnTo>
                      <a:pt x="13229" y="140"/>
                    </a:lnTo>
                    <a:cubicBezTo>
                      <a:pt x="13229" y="113"/>
                      <a:pt x="13229" y="86"/>
                      <a:pt x="13229" y="60"/>
                    </a:cubicBezTo>
                    <a:lnTo>
                      <a:pt x="13229"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3529702" y="1362047"/>
                <a:ext cx="157369" cy="447124"/>
              </a:xfrm>
              <a:custGeom>
                <a:avLst/>
                <a:gdLst/>
                <a:ahLst/>
                <a:cxnLst/>
                <a:rect l="l" t="t" r="r" b="b"/>
                <a:pathLst>
                  <a:path w="4397" h="12493" extrusionOk="0">
                    <a:moveTo>
                      <a:pt x="0" y="0"/>
                    </a:moveTo>
                    <a:lnTo>
                      <a:pt x="0" y="12493"/>
                    </a:lnTo>
                    <a:lnTo>
                      <a:pt x="4397" y="12493"/>
                    </a:lnTo>
                    <a:lnTo>
                      <a:pt x="4397"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1461400" y="1022430"/>
                <a:ext cx="876461" cy="588817"/>
              </a:xfrm>
              <a:custGeom>
                <a:avLst/>
                <a:gdLst/>
                <a:ahLst/>
                <a:cxnLst/>
                <a:rect l="l" t="t" r="r" b="b"/>
                <a:pathLst>
                  <a:path w="24489" h="16452" extrusionOk="0">
                    <a:moveTo>
                      <a:pt x="24489" y="0"/>
                    </a:moveTo>
                    <a:lnTo>
                      <a:pt x="1" y="100"/>
                    </a:lnTo>
                    <a:lnTo>
                      <a:pt x="836" y="16452"/>
                    </a:lnTo>
                    <a:lnTo>
                      <a:pt x="24489" y="16452"/>
                    </a:lnTo>
                    <a:lnTo>
                      <a:pt x="24489"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1461400" y="1026690"/>
                <a:ext cx="846577" cy="583842"/>
              </a:xfrm>
              <a:custGeom>
                <a:avLst/>
                <a:gdLst/>
                <a:ahLst/>
                <a:cxnLst/>
                <a:rect l="l" t="t" r="r" b="b"/>
                <a:pathLst>
                  <a:path w="23654" h="16313" extrusionOk="0">
                    <a:moveTo>
                      <a:pt x="1" y="1"/>
                    </a:moveTo>
                    <a:lnTo>
                      <a:pt x="1" y="16313"/>
                    </a:lnTo>
                    <a:lnTo>
                      <a:pt x="23653" y="16313"/>
                    </a:lnTo>
                    <a:lnTo>
                      <a:pt x="23653"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1457857" y="1022430"/>
                <a:ext cx="854379" cy="591680"/>
              </a:xfrm>
              <a:custGeom>
                <a:avLst/>
                <a:gdLst/>
                <a:ahLst/>
                <a:cxnLst/>
                <a:rect l="l" t="t" r="r" b="b"/>
                <a:pathLst>
                  <a:path w="23872" h="16532" extrusionOk="0">
                    <a:moveTo>
                      <a:pt x="23633" y="219"/>
                    </a:moveTo>
                    <a:lnTo>
                      <a:pt x="23633" y="16312"/>
                    </a:lnTo>
                    <a:lnTo>
                      <a:pt x="219" y="16312"/>
                    </a:lnTo>
                    <a:lnTo>
                      <a:pt x="219" y="219"/>
                    </a:lnTo>
                    <a:close/>
                    <a:moveTo>
                      <a:pt x="1" y="0"/>
                    </a:moveTo>
                    <a:lnTo>
                      <a:pt x="1" y="16531"/>
                    </a:lnTo>
                    <a:lnTo>
                      <a:pt x="23872" y="16531"/>
                    </a:lnTo>
                    <a:lnTo>
                      <a:pt x="23872"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1552559" y="1098593"/>
                <a:ext cx="663582" cy="438606"/>
              </a:xfrm>
              <a:custGeom>
                <a:avLst/>
                <a:gdLst/>
                <a:ahLst/>
                <a:cxnLst/>
                <a:rect l="l" t="t" r="r" b="b"/>
                <a:pathLst>
                  <a:path w="18541" h="12255" extrusionOk="0">
                    <a:moveTo>
                      <a:pt x="0" y="1"/>
                    </a:moveTo>
                    <a:lnTo>
                      <a:pt x="0" y="12255"/>
                    </a:lnTo>
                    <a:lnTo>
                      <a:pt x="18540" y="12255"/>
                    </a:lnTo>
                    <a:lnTo>
                      <a:pt x="18540"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550411" y="1097913"/>
                <a:ext cx="666446" cy="442150"/>
              </a:xfrm>
              <a:custGeom>
                <a:avLst/>
                <a:gdLst/>
                <a:ahLst/>
                <a:cxnLst/>
                <a:rect l="l" t="t" r="r" b="b"/>
                <a:pathLst>
                  <a:path w="18621" h="12354" extrusionOk="0">
                    <a:moveTo>
                      <a:pt x="1" y="0"/>
                    </a:moveTo>
                    <a:lnTo>
                      <a:pt x="1" y="60"/>
                    </a:lnTo>
                    <a:lnTo>
                      <a:pt x="1" y="12314"/>
                    </a:lnTo>
                    <a:lnTo>
                      <a:pt x="1" y="12353"/>
                    </a:lnTo>
                    <a:lnTo>
                      <a:pt x="18620" y="12353"/>
                    </a:lnTo>
                    <a:lnTo>
                      <a:pt x="18620" y="12314"/>
                    </a:lnTo>
                    <a:cubicBezTo>
                      <a:pt x="18620" y="8554"/>
                      <a:pt x="18600" y="5490"/>
                      <a:pt x="18600" y="3362"/>
                    </a:cubicBezTo>
                    <a:lnTo>
                      <a:pt x="18600" y="895"/>
                    </a:lnTo>
                    <a:lnTo>
                      <a:pt x="18600" y="259"/>
                    </a:lnTo>
                    <a:lnTo>
                      <a:pt x="18600" y="20"/>
                    </a:lnTo>
                    <a:cubicBezTo>
                      <a:pt x="18600" y="20"/>
                      <a:pt x="18600" y="100"/>
                      <a:pt x="18541" y="259"/>
                    </a:cubicBezTo>
                    <a:lnTo>
                      <a:pt x="18541" y="895"/>
                    </a:lnTo>
                    <a:lnTo>
                      <a:pt x="18541" y="3362"/>
                    </a:lnTo>
                    <a:cubicBezTo>
                      <a:pt x="18541" y="5479"/>
                      <a:pt x="18521" y="8521"/>
                      <a:pt x="18521" y="12234"/>
                    </a:cubicBezTo>
                    <a:lnTo>
                      <a:pt x="100" y="12234"/>
                    </a:lnTo>
                    <a:lnTo>
                      <a:pt x="100" y="80"/>
                    </a:lnTo>
                    <a:lnTo>
                      <a:pt x="100" y="80"/>
                    </a:lnTo>
                    <a:cubicBezTo>
                      <a:pt x="5525" y="79"/>
                      <a:pt x="10118" y="60"/>
                      <a:pt x="13368" y="60"/>
                    </a:cubicBezTo>
                    <a:cubicBezTo>
                      <a:pt x="14201" y="40"/>
                      <a:pt x="14942" y="30"/>
                      <a:pt x="15588" y="25"/>
                    </a:cubicBezTo>
                    <a:lnTo>
                      <a:pt x="15588" y="25"/>
                    </a:lnTo>
                    <a:cubicBezTo>
                      <a:pt x="16229" y="30"/>
                      <a:pt x="16776" y="40"/>
                      <a:pt x="17228" y="60"/>
                    </a:cubicBezTo>
                    <a:lnTo>
                      <a:pt x="18461" y="60"/>
                    </a:lnTo>
                    <a:cubicBezTo>
                      <a:pt x="18560" y="20"/>
                      <a:pt x="18600" y="20"/>
                      <a:pt x="18600" y="20"/>
                    </a:cubicBezTo>
                    <a:lnTo>
                      <a:pt x="18600" y="20"/>
                    </a:lnTo>
                    <a:lnTo>
                      <a:pt x="18600" y="20"/>
                    </a:lnTo>
                    <a:lnTo>
                      <a:pt x="17208" y="20"/>
                    </a:lnTo>
                    <a:cubicBezTo>
                      <a:pt x="16764" y="20"/>
                      <a:pt x="16222" y="20"/>
                      <a:pt x="15588" y="25"/>
                    </a:cubicBezTo>
                    <a:lnTo>
                      <a:pt x="15588" y="25"/>
                    </a:lnTo>
                    <a:cubicBezTo>
                      <a:pt x="14958" y="20"/>
                      <a:pt x="14237" y="20"/>
                      <a:pt x="13428" y="20"/>
                    </a:cubicBezTo>
                    <a:cubicBezTo>
                      <a:pt x="10146" y="20"/>
                      <a:pt x="5511" y="0"/>
                      <a:pt x="40"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687811" y="1236029"/>
                <a:ext cx="417240" cy="146703"/>
              </a:xfrm>
              <a:custGeom>
                <a:avLst/>
                <a:gdLst/>
                <a:ahLst/>
                <a:cxnLst/>
                <a:rect l="l" t="t" r="r" b="b"/>
                <a:pathLst>
                  <a:path w="11658" h="4099" extrusionOk="0">
                    <a:moveTo>
                      <a:pt x="1" y="0"/>
                    </a:moveTo>
                    <a:lnTo>
                      <a:pt x="1" y="4098"/>
                    </a:lnTo>
                    <a:lnTo>
                      <a:pt x="11658" y="4098"/>
                    </a:lnTo>
                    <a:lnTo>
                      <a:pt x="11658"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7"/>
            <p:cNvSpPr/>
            <p:nvPr/>
          </p:nvSpPr>
          <p:spPr>
            <a:xfrm>
              <a:off x="420319" y="3631549"/>
              <a:ext cx="468912" cy="989218"/>
            </a:xfrm>
            <a:custGeom>
              <a:avLst/>
              <a:gdLst/>
              <a:ahLst/>
              <a:cxnLst/>
              <a:rect l="l" t="t" r="r" b="b"/>
              <a:pathLst>
                <a:path w="11797" h="24887" extrusionOk="0">
                  <a:moveTo>
                    <a:pt x="100" y="1"/>
                  </a:moveTo>
                  <a:cubicBezTo>
                    <a:pt x="0" y="2109"/>
                    <a:pt x="477" y="4218"/>
                    <a:pt x="1472" y="6088"/>
                  </a:cubicBezTo>
                  <a:cubicBezTo>
                    <a:pt x="1870" y="6844"/>
                    <a:pt x="2367" y="7560"/>
                    <a:pt x="2487" y="8395"/>
                  </a:cubicBezTo>
                  <a:cubicBezTo>
                    <a:pt x="2705" y="9768"/>
                    <a:pt x="1969" y="11160"/>
                    <a:pt x="2288" y="12513"/>
                  </a:cubicBezTo>
                  <a:cubicBezTo>
                    <a:pt x="2686" y="14025"/>
                    <a:pt x="4396" y="15039"/>
                    <a:pt x="4496" y="16611"/>
                  </a:cubicBezTo>
                  <a:cubicBezTo>
                    <a:pt x="4575" y="17924"/>
                    <a:pt x="3441" y="19117"/>
                    <a:pt x="3541" y="20430"/>
                  </a:cubicBezTo>
                  <a:cubicBezTo>
                    <a:pt x="3581" y="21007"/>
                    <a:pt x="3839" y="21524"/>
                    <a:pt x="4138" y="22002"/>
                  </a:cubicBezTo>
                  <a:cubicBezTo>
                    <a:pt x="5147" y="23652"/>
                    <a:pt x="6611" y="24809"/>
                    <a:pt x="8806" y="24809"/>
                  </a:cubicBezTo>
                  <a:cubicBezTo>
                    <a:pt x="8861" y="24809"/>
                    <a:pt x="8916" y="24808"/>
                    <a:pt x="8972" y="24807"/>
                  </a:cubicBezTo>
                  <a:lnTo>
                    <a:pt x="11796" y="24886"/>
                  </a:lnTo>
                  <a:lnTo>
                    <a:pt x="11796" y="24886"/>
                  </a:lnTo>
                  <a:lnTo>
                    <a:pt x="9807" y="18441"/>
                  </a:lnTo>
                  <a:cubicBezTo>
                    <a:pt x="10026" y="17526"/>
                    <a:pt x="9429" y="16611"/>
                    <a:pt x="8753" y="15935"/>
                  </a:cubicBezTo>
                  <a:cubicBezTo>
                    <a:pt x="8076" y="15258"/>
                    <a:pt x="7261" y="14661"/>
                    <a:pt x="6923" y="13806"/>
                  </a:cubicBezTo>
                  <a:cubicBezTo>
                    <a:pt x="6346" y="12374"/>
                    <a:pt x="7082" y="10524"/>
                    <a:pt x="6127" y="9330"/>
                  </a:cubicBezTo>
                  <a:cubicBezTo>
                    <a:pt x="5550" y="8634"/>
                    <a:pt x="4496" y="8395"/>
                    <a:pt x="3998" y="7659"/>
                  </a:cubicBezTo>
                  <a:cubicBezTo>
                    <a:pt x="3740" y="7261"/>
                    <a:pt x="3660" y="6784"/>
                    <a:pt x="3541" y="6307"/>
                  </a:cubicBezTo>
                  <a:cubicBezTo>
                    <a:pt x="2984" y="3959"/>
                    <a:pt x="1790" y="1731"/>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848853" y="3244116"/>
              <a:ext cx="442042" cy="1383760"/>
            </a:xfrm>
            <a:custGeom>
              <a:avLst/>
              <a:gdLst/>
              <a:ahLst/>
              <a:cxnLst/>
              <a:rect l="l" t="t" r="r" b="b"/>
              <a:pathLst>
                <a:path w="11121" h="34813" extrusionOk="0">
                  <a:moveTo>
                    <a:pt x="10703" y="0"/>
                  </a:moveTo>
                  <a:lnTo>
                    <a:pt x="10584" y="40"/>
                  </a:lnTo>
                  <a:cubicBezTo>
                    <a:pt x="9987" y="338"/>
                    <a:pt x="9470" y="796"/>
                    <a:pt x="9092" y="1333"/>
                  </a:cubicBezTo>
                  <a:cubicBezTo>
                    <a:pt x="8694" y="1870"/>
                    <a:pt x="8396" y="2467"/>
                    <a:pt x="8177" y="3064"/>
                  </a:cubicBezTo>
                  <a:cubicBezTo>
                    <a:pt x="7699" y="4277"/>
                    <a:pt x="7560" y="5510"/>
                    <a:pt x="7321" y="6744"/>
                  </a:cubicBezTo>
                  <a:cubicBezTo>
                    <a:pt x="7103" y="7917"/>
                    <a:pt x="6804" y="9131"/>
                    <a:pt x="6188" y="10145"/>
                  </a:cubicBezTo>
                  <a:cubicBezTo>
                    <a:pt x="5889" y="10643"/>
                    <a:pt x="5511" y="11120"/>
                    <a:pt x="5193" y="11578"/>
                  </a:cubicBezTo>
                  <a:cubicBezTo>
                    <a:pt x="4875" y="12075"/>
                    <a:pt x="4596" y="12612"/>
                    <a:pt x="4497" y="13169"/>
                  </a:cubicBezTo>
                  <a:cubicBezTo>
                    <a:pt x="4338" y="14363"/>
                    <a:pt x="4994" y="15377"/>
                    <a:pt x="4875" y="16451"/>
                  </a:cubicBezTo>
                  <a:cubicBezTo>
                    <a:pt x="4815" y="16988"/>
                    <a:pt x="4616" y="17486"/>
                    <a:pt x="4377" y="17923"/>
                  </a:cubicBezTo>
                  <a:cubicBezTo>
                    <a:pt x="4119" y="18361"/>
                    <a:pt x="3820" y="18799"/>
                    <a:pt x="3542" y="19216"/>
                  </a:cubicBezTo>
                  <a:cubicBezTo>
                    <a:pt x="3283" y="19634"/>
                    <a:pt x="3005" y="20072"/>
                    <a:pt x="2806" y="20510"/>
                  </a:cubicBezTo>
                  <a:cubicBezTo>
                    <a:pt x="2607" y="20967"/>
                    <a:pt x="2507" y="21464"/>
                    <a:pt x="2448" y="21922"/>
                  </a:cubicBezTo>
                  <a:cubicBezTo>
                    <a:pt x="2388" y="22877"/>
                    <a:pt x="2527" y="23772"/>
                    <a:pt x="2448" y="24607"/>
                  </a:cubicBezTo>
                  <a:cubicBezTo>
                    <a:pt x="2408" y="25463"/>
                    <a:pt x="2110" y="26239"/>
                    <a:pt x="1791" y="26935"/>
                  </a:cubicBezTo>
                  <a:cubicBezTo>
                    <a:pt x="1453" y="27631"/>
                    <a:pt x="1095" y="28248"/>
                    <a:pt x="757" y="28845"/>
                  </a:cubicBezTo>
                  <a:cubicBezTo>
                    <a:pt x="618" y="29143"/>
                    <a:pt x="458" y="29441"/>
                    <a:pt x="339" y="29740"/>
                  </a:cubicBezTo>
                  <a:cubicBezTo>
                    <a:pt x="220" y="30038"/>
                    <a:pt x="160" y="30337"/>
                    <a:pt x="100" y="30635"/>
                  </a:cubicBezTo>
                  <a:cubicBezTo>
                    <a:pt x="1" y="31212"/>
                    <a:pt x="21" y="31749"/>
                    <a:pt x="100" y="32226"/>
                  </a:cubicBezTo>
                  <a:cubicBezTo>
                    <a:pt x="220" y="33201"/>
                    <a:pt x="598" y="33858"/>
                    <a:pt x="916" y="34255"/>
                  </a:cubicBezTo>
                  <a:cubicBezTo>
                    <a:pt x="996" y="34355"/>
                    <a:pt x="1055" y="34434"/>
                    <a:pt x="1135" y="34514"/>
                  </a:cubicBezTo>
                  <a:cubicBezTo>
                    <a:pt x="1214" y="34594"/>
                    <a:pt x="1254" y="34633"/>
                    <a:pt x="1314" y="34653"/>
                  </a:cubicBezTo>
                  <a:cubicBezTo>
                    <a:pt x="1473" y="34713"/>
                    <a:pt x="1533" y="34733"/>
                    <a:pt x="1533" y="34733"/>
                  </a:cubicBezTo>
                  <a:cubicBezTo>
                    <a:pt x="1533" y="34713"/>
                    <a:pt x="1314" y="34594"/>
                    <a:pt x="976" y="34216"/>
                  </a:cubicBezTo>
                  <a:cubicBezTo>
                    <a:pt x="677" y="33818"/>
                    <a:pt x="339" y="33141"/>
                    <a:pt x="220" y="32206"/>
                  </a:cubicBezTo>
                  <a:cubicBezTo>
                    <a:pt x="160" y="31729"/>
                    <a:pt x="140" y="31212"/>
                    <a:pt x="240" y="30635"/>
                  </a:cubicBezTo>
                  <a:cubicBezTo>
                    <a:pt x="279" y="30356"/>
                    <a:pt x="359" y="30058"/>
                    <a:pt x="478" y="29760"/>
                  </a:cubicBezTo>
                  <a:cubicBezTo>
                    <a:pt x="618" y="29461"/>
                    <a:pt x="757" y="29183"/>
                    <a:pt x="916" y="28864"/>
                  </a:cubicBezTo>
                  <a:cubicBezTo>
                    <a:pt x="1234" y="28268"/>
                    <a:pt x="1612" y="27651"/>
                    <a:pt x="1950" y="26955"/>
                  </a:cubicBezTo>
                  <a:cubicBezTo>
                    <a:pt x="2308" y="26258"/>
                    <a:pt x="2607" y="25483"/>
                    <a:pt x="2647" y="24607"/>
                  </a:cubicBezTo>
                  <a:cubicBezTo>
                    <a:pt x="2726" y="23752"/>
                    <a:pt x="2567" y="22837"/>
                    <a:pt x="2647" y="21922"/>
                  </a:cubicBezTo>
                  <a:cubicBezTo>
                    <a:pt x="2667" y="21464"/>
                    <a:pt x="2766" y="21007"/>
                    <a:pt x="2965" y="20569"/>
                  </a:cubicBezTo>
                  <a:cubicBezTo>
                    <a:pt x="3164" y="20112"/>
                    <a:pt x="3422" y="19714"/>
                    <a:pt x="3721" y="19296"/>
                  </a:cubicBezTo>
                  <a:cubicBezTo>
                    <a:pt x="3999" y="18858"/>
                    <a:pt x="4298" y="18441"/>
                    <a:pt x="4556" y="18003"/>
                  </a:cubicBezTo>
                  <a:cubicBezTo>
                    <a:pt x="4815" y="17545"/>
                    <a:pt x="5034" y="17028"/>
                    <a:pt x="5093" y="16471"/>
                  </a:cubicBezTo>
                  <a:cubicBezTo>
                    <a:pt x="5213" y="15357"/>
                    <a:pt x="4556" y="14323"/>
                    <a:pt x="4715" y="13229"/>
                  </a:cubicBezTo>
                  <a:cubicBezTo>
                    <a:pt x="4795" y="12672"/>
                    <a:pt x="5054" y="12174"/>
                    <a:pt x="5392" y="11677"/>
                  </a:cubicBezTo>
                  <a:cubicBezTo>
                    <a:pt x="5710" y="11200"/>
                    <a:pt x="6088" y="10742"/>
                    <a:pt x="6386" y="10245"/>
                  </a:cubicBezTo>
                  <a:cubicBezTo>
                    <a:pt x="7003" y="9191"/>
                    <a:pt x="7321" y="7997"/>
                    <a:pt x="7540" y="6784"/>
                  </a:cubicBezTo>
                  <a:cubicBezTo>
                    <a:pt x="7779" y="5570"/>
                    <a:pt x="7938" y="4317"/>
                    <a:pt x="8396" y="3123"/>
                  </a:cubicBezTo>
                  <a:cubicBezTo>
                    <a:pt x="8614" y="2526"/>
                    <a:pt x="8893" y="1950"/>
                    <a:pt x="9291" y="1452"/>
                  </a:cubicBezTo>
                  <a:cubicBezTo>
                    <a:pt x="9646" y="985"/>
                    <a:pt x="10106" y="571"/>
                    <a:pt x="10621" y="292"/>
                  </a:cubicBezTo>
                  <a:lnTo>
                    <a:pt x="10621" y="292"/>
                  </a:lnTo>
                  <a:cubicBezTo>
                    <a:pt x="10622" y="294"/>
                    <a:pt x="10623" y="296"/>
                    <a:pt x="10624" y="298"/>
                  </a:cubicBezTo>
                  <a:cubicBezTo>
                    <a:pt x="10703" y="935"/>
                    <a:pt x="10823" y="1592"/>
                    <a:pt x="10902" y="2228"/>
                  </a:cubicBezTo>
                  <a:cubicBezTo>
                    <a:pt x="10982" y="2885"/>
                    <a:pt x="11021" y="3501"/>
                    <a:pt x="10982" y="4138"/>
                  </a:cubicBezTo>
                  <a:cubicBezTo>
                    <a:pt x="10962" y="4476"/>
                    <a:pt x="10962" y="4794"/>
                    <a:pt x="10902" y="5093"/>
                  </a:cubicBezTo>
                  <a:cubicBezTo>
                    <a:pt x="10823" y="5391"/>
                    <a:pt x="10703" y="5689"/>
                    <a:pt x="10604" y="5968"/>
                  </a:cubicBezTo>
                  <a:cubicBezTo>
                    <a:pt x="10365" y="6525"/>
                    <a:pt x="10106" y="7102"/>
                    <a:pt x="9927" y="7718"/>
                  </a:cubicBezTo>
                  <a:cubicBezTo>
                    <a:pt x="9728" y="8315"/>
                    <a:pt x="9689" y="8952"/>
                    <a:pt x="9629" y="9549"/>
                  </a:cubicBezTo>
                  <a:cubicBezTo>
                    <a:pt x="9569" y="10145"/>
                    <a:pt x="9510" y="10742"/>
                    <a:pt x="9430" y="11339"/>
                  </a:cubicBezTo>
                  <a:cubicBezTo>
                    <a:pt x="9311" y="12493"/>
                    <a:pt x="9231" y="13686"/>
                    <a:pt x="8774" y="14721"/>
                  </a:cubicBezTo>
                  <a:cubicBezTo>
                    <a:pt x="8535" y="15218"/>
                    <a:pt x="8217" y="15676"/>
                    <a:pt x="7998" y="16213"/>
                  </a:cubicBezTo>
                  <a:cubicBezTo>
                    <a:pt x="7739" y="16730"/>
                    <a:pt x="7640" y="17267"/>
                    <a:pt x="7620" y="17824"/>
                  </a:cubicBezTo>
                  <a:cubicBezTo>
                    <a:pt x="7580" y="18918"/>
                    <a:pt x="7719" y="19953"/>
                    <a:pt x="7421" y="20927"/>
                  </a:cubicBezTo>
                  <a:cubicBezTo>
                    <a:pt x="7142" y="21882"/>
                    <a:pt x="6526" y="22698"/>
                    <a:pt x="6227" y="23593"/>
                  </a:cubicBezTo>
                  <a:cubicBezTo>
                    <a:pt x="5909" y="24508"/>
                    <a:pt x="6048" y="25463"/>
                    <a:pt x="6188" y="26298"/>
                  </a:cubicBezTo>
                  <a:cubicBezTo>
                    <a:pt x="6327" y="27154"/>
                    <a:pt x="6446" y="27969"/>
                    <a:pt x="6287" y="28725"/>
                  </a:cubicBezTo>
                  <a:cubicBezTo>
                    <a:pt x="6128" y="29461"/>
                    <a:pt x="5591" y="30018"/>
                    <a:pt x="5253" y="30615"/>
                  </a:cubicBezTo>
                  <a:cubicBezTo>
                    <a:pt x="5093" y="30913"/>
                    <a:pt x="4954" y="31232"/>
                    <a:pt x="4914" y="31550"/>
                  </a:cubicBezTo>
                  <a:cubicBezTo>
                    <a:pt x="4855" y="31868"/>
                    <a:pt x="4855" y="32167"/>
                    <a:pt x="4855" y="32465"/>
                  </a:cubicBezTo>
                  <a:cubicBezTo>
                    <a:pt x="4835" y="32763"/>
                    <a:pt x="4835" y="33042"/>
                    <a:pt x="4735" y="33281"/>
                  </a:cubicBezTo>
                  <a:cubicBezTo>
                    <a:pt x="4661" y="33522"/>
                    <a:pt x="4518" y="33694"/>
                    <a:pt x="4354" y="33845"/>
                  </a:cubicBezTo>
                  <a:lnTo>
                    <a:pt x="4354" y="33845"/>
                  </a:lnTo>
                  <a:cubicBezTo>
                    <a:pt x="4528" y="33706"/>
                    <a:pt x="4718" y="33511"/>
                    <a:pt x="4795" y="33241"/>
                  </a:cubicBezTo>
                  <a:cubicBezTo>
                    <a:pt x="4895" y="33002"/>
                    <a:pt x="4895" y="32704"/>
                    <a:pt x="4914" y="32405"/>
                  </a:cubicBezTo>
                  <a:cubicBezTo>
                    <a:pt x="4934" y="32107"/>
                    <a:pt x="4914" y="31809"/>
                    <a:pt x="4954" y="31510"/>
                  </a:cubicBezTo>
                  <a:cubicBezTo>
                    <a:pt x="5014" y="31212"/>
                    <a:pt x="5133" y="30874"/>
                    <a:pt x="5312" y="30615"/>
                  </a:cubicBezTo>
                  <a:cubicBezTo>
                    <a:pt x="5631" y="30038"/>
                    <a:pt x="6188" y="29461"/>
                    <a:pt x="6347" y="28685"/>
                  </a:cubicBezTo>
                  <a:cubicBezTo>
                    <a:pt x="6546" y="27910"/>
                    <a:pt x="6406" y="27074"/>
                    <a:pt x="6247" y="26239"/>
                  </a:cubicBezTo>
                  <a:cubicBezTo>
                    <a:pt x="6128" y="25383"/>
                    <a:pt x="5989" y="24468"/>
                    <a:pt x="6307" y="23593"/>
                  </a:cubicBezTo>
                  <a:cubicBezTo>
                    <a:pt x="6605" y="22718"/>
                    <a:pt x="7202" y="21922"/>
                    <a:pt x="7520" y="20927"/>
                  </a:cubicBezTo>
                  <a:cubicBezTo>
                    <a:pt x="7819" y="19933"/>
                    <a:pt x="7679" y="18858"/>
                    <a:pt x="7719" y="17804"/>
                  </a:cubicBezTo>
                  <a:cubicBezTo>
                    <a:pt x="7739" y="17267"/>
                    <a:pt x="7839" y="16730"/>
                    <a:pt x="8077" y="16233"/>
                  </a:cubicBezTo>
                  <a:cubicBezTo>
                    <a:pt x="8296" y="15735"/>
                    <a:pt x="8614" y="15258"/>
                    <a:pt x="8833" y="14741"/>
                  </a:cubicBezTo>
                  <a:cubicBezTo>
                    <a:pt x="9331" y="13666"/>
                    <a:pt x="9410" y="12473"/>
                    <a:pt x="9529" y="11319"/>
                  </a:cubicBezTo>
                  <a:cubicBezTo>
                    <a:pt x="9609" y="10722"/>
                    <a:pt x="9669" y="10125"/>
                    <a:pt x="9728" y="9509"/>
                  </a:cubicBezTo>
                  <a:cubicBezTo>
                    <a:pt x="9808" y="8912"/>
                    <a:pt x="9868" y="8295"/>
                    <a:pt x="10027" y="7718"/>
                  </a:cubicBezTo>
                  <a:cubicBezTo>
                    <a:pt x="10206" y="7122"/>
                    <a:pt x="10464" y="6565"/>
                    <a:pt x="10703" y="5988"/>
                  </a:cubicBezTo>
                  <a:cubicBezTo>
                    <a:pt x="10823" y="5689"/>
                    <a:pt x="10962" y="5411"/>
                    <a:pt x="11021" y="5073"/>
                  </a:cubicBezTo>
                  <a:cubicBezTo>
                    <a:pt x="11081" y="4735"/>
                    <a:pt x="11101" y="4416"/>
                    <a:pt x="11101" y="4098"/>
                  </a:cubicBezTo>
                  <a:cubicBezTo>
                    <a:pt x="11121" y="3442"/>
                    <a:pt x="11101" y="2805"/>
                    <a:pt x="11021" y="2149"/>
                  </a:cubicBezTo>
                  <a:cubicBezTo>
                    <a:pt x="10962" y="1512"/>
                    <a:pt x="10823" y="855"/>
                    <a:pt x="10763" y="219"/>
                  </a:cubicBezTo>
                  <a:cubicBezTo>
                    <a:pt x="10763" y="159"/>
                    <a:pt x="10763" y="139"/>
                    <a:pt x="10743" y="119"/>
                  </a:cubicBezTo>
                  <a:lnTo>
                    <a:pt x="10703" y="0"/>
                  </a:lnTo>
                  <a:close/>
                  <a:moveTo>
                    <a:pt x="1533" y="34733"/>
                  </a:moveTo>
                  <a:cubicBezTo>
                    <a:pt x="1533" y="34733"/>
                    <a:pt x="1549" y="34736"/>
                    <a:pt x="1581" y="34741"/>
                  </a:cubicBezTo>
                  <a:lnTo>
                    <a:pt x="1581" y="34741"/>
                  </a:lnTo>
                  <a:cubicBezTo>
                    <a:pt x="1549" y="34733"/>
                    <a:pt x="1533" y="34733"/>
                    <a:pt x="1533" y="34733"/>
                  </a:cubicBezTo>
                  <a:close/>
                  <a:moveTo>
                    <a:pt x="4354" y="33845"/>
                  </a:moveTo>
                  <a:lnTo>
                    <a:pt x="4354" y="33845"/>
                  </a:lnTo>
                  <a:cubicBezTo>
                    <a:pt x="4348" y="33849"/>
                    <a:pt x="4343" y="33853"/>
                    <a:pt x="4338" y="33858"/>
                  </a:cubicBezTo>
                  <a:cubicBezTo>
                    <a:pt x="3960" y="34156"/>
                    <a:pt x="3562" y="34355"/>
                    <a:pt x="3224" y="34494"/>
                  </a:cubicBezTo>
                  <a:cubicBezTo>
                    <a:pt x="2865" y="34613"/>
                    <a:pt x="2547" y="34653"/>
                    <a:pt x="2308" y="34713"/>
                  </a:cubicBezTo>
                  <a:cubicBezTo>
                    <a:pt x="2110" y="34745"/>
                    <a:pt x="1946" y="34754"/>
                    <a:pt x="1821" y="34754"/>
                  </a:cubicBezTo>
                  <a:cubicBezTo>
                    <a:pt x="1709" y="34754"/>
                    <a:pt x="1628" y="34747"/>
                    <a:pt x="1581" y="34741"/>
                  </a:cubicBezTo>
                  <a:lnTo>
                    <a:pt x="1581" y="34741"/>
                  </a:lnTo>
                  <a:cubicBezTo>
                    <a:pt x="1618" y="34750"/>
                    <a:pt x="1676" y="34769"/>
                    <a:pt x="1751" y="34812"/>
                  </a:cubicBezTo>
                  <a:cubicBezTo>
                    <a:pt x="1871" y="34812"/>
                    <a:pt x="2070" y="34812"/>
                    <a:pt x="2328" y="34753"/>
                  </a:cubicBezTo>
                  <a:cubicBezTo>
                    <a:pt x="2567" y="34713"/>
                    <a:pt x="2865" y="34633"/>
                    <a:pt x="3224" y="34514"/>
                  </a:cubicBezTo>
                  <a:cubicBezTo>
                    <a:pt x="3562" y="34375"/>
                    <a:pt x="3940" y="34196"/>
                    <a:pt x="4318" y="33877"/>
                  </a:cubicBezTo>
                  <a:cubicBezTo>
                    <a:pt x="4330" y="33867"/>
                    <a:pt x="4342" y="33856"/>
                    <a:pt x="4354" y="338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909748" y="3311331"/>
              <a:ext cx="344777" cy="1313366"/>
            </a:xfrm>
            <a:custGeom>
              <a:avLst/>
              <a:gdLst/>
              <a:ahLst/>
              <a:cxnLst/>
              <a:rect l="l" t="t" r="r" b="b"/>
              <a:pathLst>
                <a:path w="8674" h="33042" extrusionOk="0">
                  <a:moveTo>
                    <a:pt x="8674" y="0"/>
                  </a:moveTo>
                  <a:cubicBezTo>
                    <a:pt x="8674" y="2"/>
                    <a:pt x="8673" y="22"/>
                    <a:pt x="8654" y="60"/>
                  </a:cubicBezTo>
                  <a:cubicBezTo>
                    <a:pt x="8634" y="119"/>
                    <a:pt x="8634" y="219"/>
                    <a:pt x="8594" y="318"/>
                  </a:cubicBezTo>
                  <a:cubicBezTo>
                    <a:pt x="8634" y="219"/>
                    <a:pt x="8634" y="139"/>
                    <a:pt x="8654" y="80"/>
                  </a:cubicBezTo>
                  <a:cubicBezTo>
                    <a:pt x="8673" y="22"/>
                    <a:pt x="8674" y="2"/>
                    <a:pt x="8674" y="0"/>
                  </a:cubicBezTo>
                  <a:close/>
                  <a:moveTo>
                    <a:pt x="8594" y="318"/>
                  </a:moveTo>
                  <a:cubicBezTo>
                    <a:pt x="8554" y="537"/>
                    <a:pt x="8475" y="875"/>
                    <a:pt x="8375" y="1293"/>
                  </a:cubicBezTo>
                  <a:cubicBezTo>
                    <a:pt x="8276" y="1711"/>
                    <a:pt x="8037" y="2188"/>
                    <a:pt x="7799" y="2745"/>
                  </a:cubicBezTo>
                  <a:cubicBezTo>
                    <a:pt x="7580" y="3322"/>
                    <a:pt x="7361" y="3998"/>
                    <a:pt x="7162" y="4734"/>
                  </a:cubicBezTo>
                  <a:cubicBezTo>
                    <a:pt x="6963" y="5490"/>
                    <a:pt x="6764" y="6326"/>
                    <a:pt x="6565" y="7201"/>
                  </a:cubicBezTo>
                  <a:cubicBezTo>
                    <a:pt x="6366" y="8096"/>
                    <a:pt x="6167" y="9051"/>
                    <a:pt x="5690" y="9946"/>
                  </a:cubicBezTo>
                  <a:cubicBezTo>
                    <a:pt x="5471" y="10384"/>
                    <a:pt x="5213" y="10861"/>
                    <a:pt x="4994" y="11359"/>
                  </a:cubicBezTo>
                  <a:cubicBezTo>
                    <a:pt x="4795" y="11856"/>
                    <a:pt x="4675" y="12433"/>
                    <a:pt x="4596" y="12970"/>
                  </a:cubicBezTo>
                  <a:cubicBezTo>
                    <a:pt x="4476" y="14104"/>
                    <a:pt x="4278" y="15218"/>
                    <a:pt x="3999" y="16352"/>
                  </a:cubicBezTo>
                  <a:cubicBezTo>
                    <a:pt x="3462" y="18639"/>
                    <a:pt x="2945" y="20867"/>
                    <a:pt x="2467" y="22857"/>
                  </a:cubicBezTo>
                  <a:cubicBezTo>
                    <a:pt x="1970" y="24846"/>
                    <a:pt x="1532" y="26636"/>
                    <a:pt x="1174" y="28148"/>
                  </a:cubicBezTo>
                  <a:cubicBezTo>
                    <a:pt x="816" y="29640"/>
                    <a:pt x="518" y="30854"/>
                    <a:pt x="299" y="31729"/>
                  </a:cubicBezTo>
                  <a:cubicBezTo>
                    <a:pt x="200" y="32147"/>
                    <a:pt x="120" y="32465"/>
                    <a:pt x="80" y="32684"/>
                  </a:cubicBezTo>
                  <a:cubicBezTo>
                    <a:pt x="40" y="32783"/>
                    <a:pt x="21" y="32883"/>
                    <a:pt x="21" y="32942"/>
                  </a:cubicBezTo>
                  <a:cubicBezTo>
                    <a:pt x="21" y="33002"/>
                    <a:pt x="1" y="33042"/>
                    <a:pt x="1" y="33042"/>
                  </a:cubicBezTo>
                  <a:cubicBezTo>
                    <a:pt x="1" y="33042"/>
                    <a:pt x="21" y="33022"/>
                    <a:pt x="21" y="32962"/>
                  </a:cubicBezTo>
                  <a:cubicBezTo>
                    <a:pt x="40" y="32903"/>
                    <a:pt x="80" y="32823"/>
                    <a:pt x="100" y="32724"/>
                  </a:cubicBezTo>
                  <a:cubicBezTo>
                    <a:pt x="180" y="32505"/>
                    <a:pt x="239" y="32167"/>
                    <a:pt x="339" y="31749"/>
                  </a:cubicBezTo>
                  <a:cubicBezTo>
                    <a:pt x="578" y="30913"/>
                    <a:pt x="876" y="29680"/>
                    <a:pt x="1274" y="28188"/>
                  </a:cubicBezTo>
                  <a:cubicBezTo>
                    <a:pt x="1632" y="26676"/>
                    <a:pt x="2109" y="24886"/>
                    <a:pt x="2607" y="22916"/>
                  </a:cubicBezTo>
                  <a:cubicBezTo>
                    <a:pt x="3084" y="20927"/>
                    <a:pt x="3621" y="18739"/>
                    <a:pt x="4178" y="16431"/>
                  </a:cubicBezTo>
                  <a:cubicBezTo>
                    <a:pt x="4417" y="15278"/>
                    <a:pt x="4616" y="14124"/>
                    <a:pt x="4755" y="13030"/>
                  </a:cubicBezTo>
                  <a:cubicBezTo>
                    <a:pt x="4815" y="12473"/>
                    <a:pt x="4914" y="11956"/>
                    <a:pt x="5113" y="11458"/>
                  </a:cubicBezTo>
                  <a:cubicBezTo>
                    <a:pt x="5312" y="10961"/>
                    <a:pt x="5571" y="10523"/>
                    <a:pt x="5789" y="10046"/>
                  </a:cubicBezTo>
                  <a:cubicBezTo>
                    <a:pt x="6287" y="9111"/>
                    <a:pt x="6486" y="8156"/>
                    <a:pt x="6665" y="7261"/>
                  </a:cubicBezTo>
                  <a:cubicBezTo>
                    <a:pt x="6864" y="6366"/>
                    <a:pt x="7043" y="5530"/>
                    <a:pt x="7242" y="4794"/>
                  </a:cubicBezTo>
                  <a:cubicBezTo>
                    <a:pt x="7441" y="4038"/>
                    <a:pt x="7659" y="3382"/>
                    <a:pt x="7858" y="2805"/>
                  </a:cubicBezTo>
                  <a:cubicBezTo>
                    <a:pt x="8057" y="2228"/>
                    <a:pt x="8296" y="1751"/>
                    <a:pt x="8395" y="1313"/>
                  </a:cubicBezTo>
                  <a:cubicBezTo>
                    <a:pt x="8495" y="895"/>
                    <a:pt x="8554" y="557"/>
                    <a:pt x="8594" y="3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3610" y="2893807"/>
              <a:ext cx="508461" cy="1731678"/>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65005" y="2972113"/>
              <a:ext cx="366122" cy="1648643"/>
            </a:xfrm>
            <a:custGeom>
              <a:avLst/>
              <a:gdLst/>
              <a:ahLst/>
              <a:cxnLst/>
              <a:rect l="l" t="t" r="r" b="b"/>
              <a:pathLst>
                <a:path w="9211" h="41477" extrusionOk="0">
                  <a:moveTo>
                    <a:pt x="0" y="0"/>
                  </a:moveTo>
                  <a:lnTo>
                    <a:pt x="0" y="99"/>
                  </a:lnTo>
                  <a:cubicBezTo>
                    <a:pt x="0" y="179"/>
                    <a:pt x="20" y="298"/>
                    <a:pt x="40" y="418"/>
                  </a:cubicBezTo>
                  <a:cubicBezTo>
                    <a:pt x="100" y="696"/>
                    <a:pt x="140" y="1114"/>
                    <a:pt x="239" y="1651"/>
                  </a:cubicBezTo>
                  <a:cubicBezTo>
                    <a:pt x="339" y="2188"/>
                    <a:pt x="637" y="2785"/>
                    <a:pt x="856" y="3501"/>
                  </a:cubicBezTo>
                  <a:cubicBezTo>
                    <a:pt x="1114" y="4237"/>
                    <a:pt x="1333" y="5073"/>
                    <a:pt x="1552" y="6027"/>
                  </a:cubicBezTo>
                  <a:cubicBezTo>
                    <a:pt x="1791" y="6962"/>
                    <a:pt x="1950" y="7977"/>
                    <a:pt x="2149" y="9111"/>
                  </a:cubicBezTo>
                  <a:cubicBezTo>
                    <a:pt x="2348" y="10225"/>
                    <a:pt x="2547" y="11438"/>
                    <a:pt x="3124" y="12612"/>
                  </a:cubicBezTo>
                  <a:cubicBezTo>
                    <a:pt x="3382" y="13189"/>
                    <a:pt x="3681" y="13786"/>
                    <a:pt x="3899" y="14402"/>
                  </a:cubicBezTo>
                  <a:cubicBezTo>
                    <a:pt x="4118" y="15019"/>
                    <a:pt x="4218" y="15695"/>
                    <a:pt x="4297" y="16372"/>
                  </a:cubicBezTo>
                  <a:cubicBezTo>
                    <a:pt x="4397" y="17764"/>
                    <a:pt x="4596" y="19177"/>
                    <a:pt x="4874" y="20609"/>
                  </a:cubicBezTo>
                  <a:cubicBezTo>
                    <a:pt x="5431" y="23493"/>
                    <a:pt x="5988" y="26258"/>
                    <a:pt x="6485" y="28745"/>
                  </a:cubicBezTo>
                  <a:cubicBezTo>
                    <a:pt x="7003" y="31232"/>
                    <a:pt x="7480" y="33479"/>
                    <a:pt x="7878" y="35369"/>
                  </a:cubicBezTo>
                  <a:cubicBezTo>
                    <a:pt x="8276" y="37219"/>
                    <a:pt x="8594" y="38771"/>
                    <a:pt x="8853" y="39845"/>
                  </a:cubicBezTo>
                  <a:cubicBezTo>
                    <a:pt x="8972" y="40362"/>
                    <a:pt x="9052" y="40760"/>
                    <a:pt x="9111" y="41059"/>
                  </a:cubicBezTo>
                  <a:cubicBezTo>
                    <a:pt x="9145" y="41160"/>
                    <a:pt x="9165" y="41247"/>
                    <a:pt x="9182" y="41332"/>
                  </a:cubicBezTo>
                  <a:lnTo>
                    <a:pt x="9182" y="41332"/>
                  </a:lnTo>
                  <a:cubicBezTo>
                    <a:pt x="9170" y="41261"/>
                    <a:pt x="9167" y="41173"/>
                    <a:pt x="9151" y="41059"/>
                  </a:cubicBezTo>
                  <a:cubicBezTo>
                    <a:pt x="9091" y="40760"/>
                    <a:pt x="9012" y="40362"/>
                    <a:pt x="8892" y="39845"/>
                  </a:cubicBezTo>
                  <a:cubicBezTo>
                    <a:pt x="8674" y="38771"/>
                    <a:pt x="8375" y="37259"/>
                    <a:pt x="7997" y="35369"/>
                  </a:cubicBezTo>
                  <a:cubicBezTo>
                    <a:pt x="7599" y="33479"/>
                    <a:pt x="7162" y="31232"/>
                    <a:pt x="6625" y="28725"/>
                  </a:cubicBezTo>
                  <a:cubicBezTo>
                    <a:pt x="6127" y="26219"/>
                    <a:pt x="5590" y="23473"/>
                    <a:pt x="5013" y="20589"/>
                  </a:cubicBezTo>
                  <a:cubicBezTo>
                    <a:pt x="4735" y="19157"/>
                    <a:pt x="4576" y="17724"/>
                    <a:pt x="4436" y="16332"/>
                  </a:cubicBezTo>
                  <a:cubicBezTo>
                    <a:pt x="4377" y="15636"/>
                    <a:pt x="4277" y="14979"/>
                    <a:pt x="4019" y="14323"/>
                  </a:cubicBezTo>
                  <a:cubicBezTo>
                    <a:pt x="3800" y="13686"/>
                    <a:pt x="3502" y="13109"/>
                    <a:pt x="3243" y="12532"/>
                  </a:cubicBezTo>
                  <a:cubicBezTo>
                    <a:pt x="2706" y="11379"/>
                    <a:pt x="2487" y="10205"/>
                    <a:pt x="2288" y="9071"/>
                  </a:cubicBezTo>
                  <a:cubicBezTo>
                    <a:pt x="2089" y="7957"/>
                    <a:pt x="1910" y="6903"/>
                    <a:pt x="1691" y="5968"/>
                  </a:cubicBezTo>
                  <a:cubicBezTo>
                    <a:pt x="1453" y="5033"/>
                    <a:pt x="1214" y="4177"/>
                    <a:pt x="955" y="3461"/>
                  </a:cubicBezTo>
                  <a:cubicBezTo>
                    <a:pt x="717" y="2745"/>
                    <a:pt x="438" y="2148"/>
                    <a:pt x="319" y="1591"/>
                  </a:cubicBezTo>
                  <a:cubicBezTo>
                    <a:pt x="219" y="1074"/>
                    <a:pt x="140" y="656"/>
                    <a:pt x="100" y="378"/>
                  </a:cubicBezTo>
                  <a:cubicBezTo>
                    <a:pt x="60" y="259"/>
                    <a:pt x="40" y="159"/>
                    <a:pt x="40" y="60"/>
                  </a:cubicBezTo>
                  <a:cubicBezTo>
                    <a:pt x="20" y="60"/>
                    <a:pt x="0" y="0"/>
                    <a:pt x="0" y="0"/>
                  </a:cubicBezTo>
                  <a:close/>
                  <a:moveTo>
                    <a:pt x="9182" y="41332"/>
                  </a:moveTo>
                  <a:cubicBezTo>
                    <a:pt x="9184" y="41348"/>
                    <a:pt x="9187" y="41363"/>
                    <a:pt x="9191" y="41377"/>
                  </a:cubicBezTo>
                  <a:cubicBezTo>
                    <a:pt x="9188" y="41362"/>
                    <a:pt x="9185" y="41347"/>
                    <a:pt x="9182" y="41332"/>
                  </a:cubicBezTo>
                  <a:close/>
                  <a:moveTo>
                    <a:pt x="9191" y="41377"/>
                  </a:moveTo>
                  <a:cubicBezTo>
                    <a:pt x="9211" y="41456"/>
                    <a:pt x="9211" y="41476"/>
                    <a:pt x="9211" y="41476"/>
                  </a:cubicBezTo>
                  <a:cubicBezTo>
                    <a:pt x="9211" y="41476"/>
                    <a:pt x="9211" y="41437"/>
                    <a:pt x="9191" y="413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4089233" y="3270827"/>
              <a:ext cx="900619" cy="1243846"/>
            </a:xfrm>
            <a:custGeom>
              <a:avLst/>
              <a:gdLst/>
              <a:ahLst/>
              <a:cxnLst/>
              <a:rect l="l" t="t" r="r" b="b"/>
              <a:pathLst>
                <a:path w="22658" h="31293" extrusionOk="0">
                  <a:moveTo>
                    <a:pt x="19715" y="1"/>
                  </a:moveTo>
                  <a:cubicBezTo>
                    <a:pt x="19595" y="1"/>
                    <a:pt x="19475" y="8"/>
                    <a:pt x="19356" y="24"/>
                  </a:cubicBezTo>
                  <a:cubicBezTo>
                    <a:pt x="18162" y="164"/>
                    <a:pt x="17128" y="999"/>
                    <a:pt x="16412" y="1954"/>
                  </a:cubicBezTo>
                  <a:cubicBezTo>
                    <a:pt x="15695" y="2949"/>
                    <a:pt x="15238" y="4102"/>
                    <a:pt x="14780" y="5216"/>
                  </a:cubicBezTo>
                  <a:cubicBezTo>
                    <a:pt x="14323" y="6330"/>
                    <a:pt x="13806" y="7464"/>
                    <a:pt x="13010" y="8379"/>
                  </a:cubicBezTo>
                  <a:cubicBezTo>
                    <a:pt x="12782" y="8590"/>
                    <a:pt x="12523" y="8831"/>
                    <a:pt x="12234" y="8831"/>
                  </a:cubicBezTo>
                  <a:cubicBezTo>
                    <a:pt x="12195" y="8831"/>
                    <a:pt x="12155" y="8826"/>
                    <a:pt x="12115" y="8817"/>
                  </a:cubicBezTo>
                  <a:cubicBezTo>
                    <a:pt x="11796" y="8757"/>
                    <a:pt x="11598" y="8379"/>
                    <a:pt x="11538" y="8021"/>
                  </a:cubicBezTo>
                  <a:cubicBezTo>
                    <a:pt x="11498" y="7683"/>
                    <a:pt x="11538" y="7305"/>
                    <a:pt x="11438" y="6987"/>
                  </a:cubicBezTo>
                  <a:cubicBezTo>
                    <a:pt x="11268" y="6351"/>
                    <a:pt x="10613" y="5981"/>
                    <a:pt x="9965" y="5981"/>
                  </a:cubicBezTo>
                  <a:cubicBezTo>
                    <a:pt x="9782" y="5981"/>
                    <a:pt x="9600" y="6010"/>
                    <a:pt x="9429" y="6072"/>
                  </a:cubicBezTo>
                  <a:cubicBezTo>
                    <a:pt x="8653" y="6330"/>
                    <a:pt x="8136" y="7106"/>
                    <a:pt x="7937" y="7922"/>
                  </a:cubicBezTo>
                  <a:cubicBezTo>
                    <a:pt x="7738" y="8757"/>
                    <a:pt x="7778" y="9593"/>
                    <a:pt x="7858" y="10448"/>
                  </a:cubicBezTo>
                  <a:cubicBezTo>
                    <a:pt x="7977" y="12000"/>
                    <a:pt x="8116" y="13551"/>
                    <a:pt x="8236" y="15123"/>
                  </a:cubicBezTo>
                  <a:cubicBezTo>
                    <a:pt x="8275" y="15939"/>
                    <a:pt x="8275" y="16953"/>
                    <a:pt x="7579" y="17411"/>
                  </a:cubicBezTo>
                  <a:cubicBezTo>
                    <a:pt x="7360" y="17551"/>
                    <a:pt x="7102" y="17610"/>
                    <a:pt x="6836" y="17610"/>
                  </a:cubicBezTo>
                  <a:cubicBezTo>
                    <a:pt x="6499" y="17610"/>
                    <a:pt x="6149" y="17515"/>
                    <a:pt x="5849" y="17371"/>
                  </a:cubicBezTo>
                  <a:cubicBezTo>
                    <a:pt x="4993" y="17013"/>
                    <a:pt x="4257" y="16416"/>
                    <a:pt x="3740" y="15640"/>
                  </a:cubicBezTo>
                  <a:cubicBezTo>
                    <a:pt x="3342" y="15043"/>
                    <a:pt x="3004" y="14347"/>
                    <a:pt x="2367" y="14089"/>
                  </a:cubicBezTo>
                  <a:cubicBezTo>
                    <a:pt x="2225" y="14034"/>
                    <a:pt x="2079" y="14008"/>
                    <a:pt x="1932" y="14008"/>
                  </a:cubicBezTo>
                  <a:cubicBezTo>
                    <a:pt x="1282" y="14008"/>
                    <a:pt x="634" y="14509"/>
                    <a:pt x="358" y="15143"/>
                  </a:cubicBezTo>
                  <a:cubicBezTo>
                    <a:pt x="0" y="15919"/>
                    <a:pt x="179" y="16774"/>
                    <a:pt x="199" y="17629"/>
                  </a:cubicBezTo>
                  <a:cubicBezTo>
                    <a:pt x="398" y="22682"/>
                    <a:pt x="1790" y="28192"/>
                    <a:pt x="6346" y="30898"/>
                  </a:cubicBezTo>
                  <a:cubicBezTo>
                    <a:pt x="7292" y="31169"/>
                    <a:pt x="8209" y="31292"/>
                    <a:pt x="9111" y="31292"/>
                  </a:cubicBezTo>
                  <a:cubicBezTo>
                    <a:pt x="10789" y="31292"/>
                    <a:pt x="12415" y="30867"/>
                    <a:pt x="14084" y="30182"/>
                  </a:cubicBezTo>
                  <a:cubicBezTo>
                    <a:pt x="16690" y="29048"/>
                    <a:pt x="18898" y="27118"/>
                    <a:pt x="20589" y="24831"/>
                  </a:cubicBezTo>
                  <a:cubicBezTo>
                    <a:pt x="21066" y="24174"/>
                    <a:pt x="21504" y="23478"/>
                    <a:pt x="21703" y="22682"/>
                  </a:cubicBezTo>
                  <a:cubicBezTo>
                    <a:pt x="21902" y="21886"/>
                    <a:pt x="21783" y="20991"/>
                    <a:pt x="21265" y="20355"/>
                  </a:cubicBezTo>
                  <a:cubicBezTo>
                    <a:pt x="20815" y="19825"/>
                    <a:pt x="20141" y="19602"/>
                    <a:pt x="19438" y="19602"/>
                  </a:cubicBezTo>
                  <a:cubicBezTo>
                    <a:pt x="18901" y="19602"/>
                    <a:pt x="18347" y="19733"/>
                    <a:pt x="17864" y="19957"/>
                  </a:cubicBezTo>
                  <a:cubicBezTo>
                    <a:pt x="17267" y="20235"/>
                    <a:pt x="16710" y="20633"/>
                    <a:pt x="16073" y="20812"/>
                  </a:cubicBezTo>
                  <a:cubicBezTo>
                    <a:pt x="15896" y="20861"/>
                    <a:pt x="15710" y="20886"/>
                    <a:pt x="15527" y="20886"/>
                  </a:cubicBezTo>
                  <a:cubicBezTo>
                    <a:pt x="15030" y="20886"/>
                    <a:pt x="14550" y="20702"/>
                    <a:pt x="14303" y="20295"/>
                  </a:cubicBezTo>
                  <a:cubicBezTo>
                    <a:pt x="13985" y="19718"/>
                    <a:pt x="14203" y="18942"/>
                    <a:pt x="14681" y="18465"/>
                  </a:cubicBezTo>
                  <a:cubicBezTo>
                    <a:pt x="15119" y="18007"/>
                    <a:pt x="15775" y="17749"/>
                    <a:pt x="16372" y="17470"/>
                  </a:cubicBezTo>
                  <a:cubicBezTo>
                    <a:pt x="18023" y="16734"/>
                    <a:pt x="19575" y="15660"/>
                    <a:pt x="20887" y="14387"/>
                  </a:cubicBezTo>
                  <a:cubicBezTo>
                    <a:pt x="21544" y="13770"/>
                    <a:pt x="22180" y="12795"/>
                    <a:pt x="21783" y="11980"/>
                  </a:cubicBezTo>
                  <a:cubicBezTo>
                    <a:pt x="21504" y="11383"/>
                    <a:pt x="20768" y="11144"/>
                    <a:pt x="20112" y="11105"/>
                  </a:cubicBezTo>
                  <a:cubicBezTo>
                    <a:pt x="20060" y="11103"/>
                    <a:pt x="20008" y="11102"/>
                    <a:pt x="19956" y="11102"/>
                  </a:cubicBezTo>
                  <a:cubicBezTo>
                    <a:pt x="19632" y="11102"/>
                    <a:pt x="19299" y="11129"/>
                    <a:pt x="18969" y="11129"/>
                  </a:cubicBezTo>
                  <a:cubicBezTo>
                    <a:pt x="18697" y="11129"/>
                    <a:pt x="18426" y="11111"/>
                    <a:pt x="18162" y="11045"/>
                  </a:cubicBezTo>
                  <a:cubicBezTo>
                    <a:pt x="17585" y="10906"/>
                    <a:pt x="17008" y="10388"/>
                    <a:pt x="17168" y="9812"/>
                  </a:cubicBezTo>
                  <a:cubicBezTo>
                    <a:pt x="17227" y="9493"/>
                    <a:pt x="17506" y="9274"/>
                    <a:pt x="17764" y="9076"/>
                  </a:cubicBezTo>
                  <a:cubicBezTo>
                    <a:pt x="19117" y="7922"/>
                    <a:pt x="20370" y="6569"/>
                    <a:pt x="21365" y="5077"/>
                  </a:cubicBezTo>
                  <a:cubicBezTo>
                    <a:pt x="22061" y="4082"/>
                    <a:pt x="22658" y="2829"/>
                    <a:pt x="22260" y="1656"/>
                  </a:cubicBezTo>
                  <a:cubicBezTo>
                    <a:pt x="21920" y="635"/>
                    <a:pt x="20805" y="1"/>
                    <a:pt x="19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4361236" y="3297061"/>
              <a:ext cx="559061" cy="1213796"/>
            </a:xfrm>
            <a:custGeom>
              <a:avLst/>
              <a:gdLst/>
              <a:ahLst/>
              <a:cxnLst/>
              <a:rect l="l" t="t" r="r" b="b"/>
              <a:pathLst>
                <a:path w="14065" h="30537" extrusionOk="0">
                  <a:moveTo>
                    <a:pt x="14064" y="1"/>
                  </a:moveTo>
                  <a:lnTo>
                    <a:pt x="14064" y="1"/>
                  </a:lnTo>
                  <a:cubicBezTo>
                    <a:pt x="14005" y="61"/>
                    <a:pt x="13925" y="140"/>
                    <a:pt x="13826" y="240"/>
                  </a:cubicBezTo>
                  <a:cubicBezTo>
                    <a:pt x="13627" y="458"/>
                    <a:pt x="13308" y="757"/>
                    <a:pt x="12930" y="1155"/>
                  </a:cubicBezTo>
                  <a:cubicBezTo>
                    <a:pt x="12155" y="1950"/>
                    <a:pt x="11080" y="3164"/>
                    <a:pt x="9947" y="4815"/>
                  </a:cubicBezTo>
                  <a:cubicBezTo>
                    <a:pt x="9370" y="5611"/>
                    <a:pt x="8793" y="6546"/>
                    <a:pt x="8176" y="7540"/>
                  </a:cubicBezTo>
                  <a:cubicBezTo>
                    <a:pt x="7559" y="8535"/>
                    <a:pt x="6943" y="9609"/>
                    <a:pt x="6286" y="10783"/>
                  </a:cubicBezTo>
                  <a:cubicBezTo>
                    <a:pt x="5650" y="11917"/>
                    <a:pt x="5013" y="13170"/>
                    <a:pt x="4476" y="14503"/>
                  </a:cubicBezTo>
                  <a:cubicBezTo>
                    <a:pt x="4178" y="15179"/>
                    <a:pt x="3959" y="15875"/>
                    <a:pt x="3700" y="16572"/>
                  </a:cubicBezTo>
                  <a:cubicBezTo>
                    <a:pt x="3462" y="17268"/>
                    <a:pt x="3203" y="17984"/>
                    <a:pt x="2964" y="18700"/>
                  </a:cubicBezTo>
                  <a:cubicBezTo>
                    <a:pt x="1970" y="21585"/>
                    <a:pt x="1114" y="24409"/>
                    <a:pt x="577" y="26995"/>
                  </a:cubicBezTo>
                  <a:cubicBezTo>
                    <a:pt x="0" y="29581"/>
                    <a:pt x="338" y="28448"/>
                    <a:pt x="318" y="30477"/>
                  </a:cubicBezTo>
                  <a:lnTo>
                    <a:pt x="438" y="30536"/>
                  </a:lnTo>
                  <a:cubicBezTo>
                    <a:pt x="498" y="28547"/>
                    <a:pt x="139" y="29681"/>
                    <a:pt x="716" y="27095"/>
                  </a:cubicBezTo>
                  <a:cubicBezTo>
                    <a:pt x="1293" y="24509"/>
                    <a:pt x="2129" y="21684"/>
                    <a:pt x="3103" y="18800"/>
                  </a:cubicBezTo>
                  <a:cubicBezTo>
                    <a:pt x="3362" y="18083"/>
                    <a:pt x="3601" y="17367"/>
                    <a:pt x="3859" y="16671"/>
                  </a:cubicBezTo>
                  <a:cubicBezTo>
                    <a:pt x="4078" y="15955"/>
                    <a:pt x="4317" y="15279"/>
                    <a:pt x="4595" y="14602"/>
                  </a:cubicBezTo>
                  <a:cubicBezTo>
                    <a:pt x="5152" y="13269"/>
                    <a:pt x="5769" y="12036"/>
                    <a:pt x="6386" y="10882"/>
                  </a:cubicBezTo>
                  <a:cubicBezTo>
                    <a:pt x="7002" y="9709"/>
                    <a:pt x="7659" y="8614"/>
                    <a:pt x="8256" y="7620"/>
                  </a:cubicBezTo>
                  <a:cubicBezTo>
                    <a:pt x="8872" y="6605"/>
                    <a:pt x="9449" y="5670"/>
                    <a:pt x="10026" y="4855"/>
                  </a:cubicBezTo>
                  <a:cubicBezTo>
                    <a:pt x="11140" y="3224"/>
                    <a:pt x="12214" y="1990"/>
                    <a:pt x="12950" y="1175"/>
                  </a:cubicBezTo>
                  <a:cubicBezTo>
                    <a:pt x="13348" y="777"/>
                    <a:pt x="13647" y="458"/>
                    <a:pt x="13846" y="260"/>
                  </a:cubicBezTo>
                  <a:cubicBezTo>
                    <a:pt x="13945" y="160"/>
                    <a:pt x="14025" y="61"/>
                    <a:pt x="14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464822" y="3510553"/>
              <a:ext cx="75124" cy="362187"/>
            </a:xfrm>
            <a:custGeom>
              <a:avLst/>
              <a:gdLst/>
              <a:ahLst/>
              <a:cxnLst/>
              <a:rect l="l" t="t" r="r" b="b"/>
              <a:pathLst>
                <a:path w="1890" h="9112" extrusionOk="0">
                  <a:moveTo>
                    <a:pt x="0" y="1"/>
                  </a:moveTo>
                  <a:lnTo>
                    <a:pt x="0" y="1"/>
                  </a:lnTo>
                  <a:cubicBezTo>
                    <a:pt x="0" y="1"/>
                    <a:pt x="20" y="140"/>
                    <a:pt x="80" y="359"/>
                  </a:cubicBezTo>
                  <a:cubicBezTo>
                    <a:pt x="119" y="578"/>
                    <a:pt x="199" y="936"/>
                    <a:pt x="299" y="1334"/>
                  </a:cubicBezTo>
                  <a:cubicBezTo>
                    <a:pt x="497" y="2149"/>
                    <a:pt x="716" y="3283"/>
                    <a:pt x="955" y="4556"/>
                  </a:cubicBezTo>
                  <a:cubicBezTo>
                    <a:pt x="1174" y="5830"/>
                    <a:pt x="1393" y="6963"/>
                    <a:pt x="1572" y="7799"/>
                  </a:cubicBezTo>
                  <a:cubicBezTo>
                    <a:pt x="1651" y="8197"/>
                    <a:pt x="1751" y="8535"/>
                    <a:pt x="1790" y="8754"/>
                  </a:cubicBezTo>
                  <a:cubicBezTo>
                    <a:pt x="1850" y="8992"/>
                    <a:pt x="1890" y="9112"/>
                    <a:pt x="1890" y="9112"/>
                  </a:cubicBezTo>
                  <a:cubicBezTo>
                    <a:pt x="1890" y="9112"/>
                    <a:pt x="1870" y="8953"/>
                    <a:pt x="1850" y="8754"/>
                  </a:cubicBezTo>
                  <a:cubicBezTo>
                    <a:pt x="1790" y="8515"/>
                    <a:pt x="1751" y="8197"/>
                    <a:pt x="1671" y="7799"/>
                  </a:cubicBezTo>
                  <a:cubicBezTo>
                    <a:pt x="1512" y="6944"/>
                    <a:pt x="1313" y="5810"/>
                    <a:pt x="1094" y="4556"/>
                  </a:cubicBezTo>
                  <a:cubicBezTo>
                    <a:pt x="875" y="3283"/>
                    <a:pt x="617" y="2149"/>
                    <a:pt x="398" y="1334"/>
                  </a:cubicBezTo>
                  <a:cubicBezTo>
                    <a:pt x="299" y="896"/>
                    <a:pt x="199" y="578"/>
                    <a:pt x="119" y="359"/>
                  </a:cubicBezTo>
                  <a:cubicBezTo>
                    <a:pt x="60" y="14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539152" y="3761211"/>
              <a:ext cx="422247" cy="110898"/>
            </a:xfrm>
            <a:custGeom>
              <a:avLst/>
              <a:gdLst/>
              <a:ahLst/>
              <a:cxnLst/>
              <a:rect l="l" t="t" r="r" b="b"/>
              <a:pathLst>
                <a:path w="10623" h="2790" extrusionOk="0">
                  <a:moveTo>
                    <a:pt x="10165" y="1"/>
                  </a:moveTo>
                  <a:cubicBezTo>
                    <a:pt x="9887" y="21"/>
                    <a:pt x="9489" y="61"/>
                    <a:pt x="8992" y="140"/>
                  </a:cubicBezTo>
                  <a:cubicBezTo>
                    <a:pt x="7997" y="299"/>
                    <a:pt x="6664" y="558"/>
                    <a:pt x="5192" y="956"/>
                  </a:cubicBezTo>
                  <a:cubicBezTo>
                    <a:pt x="3720" y="1354"/>
                    <a:pt x="2427" y="1791"/>
                    <a:pt x="1492" y="2129"/>
                  </a:cubicBezTo>
                  <a:cubicBezTo>
                    <a:pt x="1015" y="2308"/>
                    <a:pt x="637" y="2448"/>
                    <a:pt x="398" y="2587"/>
                  </a:cubicBezTo>
                  <a:cubicBezTo>
                    <a:pt x="119" y="2706"/>
                    <a:pt x="0" y="2786"/>
                    <a:pt x="0" y="2786"/>
                  </a:cubicBezTo>
                  <a:cubicBezTo>
                    <a:pt x="3" y="2788"/>
                    <a:pt x="7" y="2790"/>
                    <a:pt x="13" y="2790"/>
                  </a:cubicBezTo>
                  <a:cubicBezTo>
                    <a:pt x="53" y="2790"/>
                    <a:pt x="175" y="2733"/>
                    <a:pt x="418" y="2647"/>
                  </a:cubicBezTo>
                  <a:cubicBezTo>
                    <a:pt x="696" y="2547"/>
                    <a:pt x="1074" y="2408"/>
                    <a:pt x="1532" y="2249"/>
                  </a:cubicBezTo>
                  <a:cubicBezTo>
                    <a:pt x="2467" y="1931"/>
                    <a:pt x="3780" y="1533"/>
                    <a:pt x="5252" y="1135"/>
                  </a:cubicBezTo>
                  <a:cubicBezTo>
                    <a:pt x="6704" y="737"/>
                    <a:pt x="8057" y="439"/>
                    <a:pt x="9031" y="260"/>
                  </a:cubicBezTo>
                  <a:cubicBezTo>
                    <a:pt x="9529" y="160"/>
                    <a:pt x="9927" y="120"/>
                    <a:pt x="10185" y="61"/>
                  </a:cubicBezTo>
                  <a:cubicBezTo>
                    <a:pt x="10464" y="41"/>
                    <a:pt x="10623" y="1"/>
                    <a:pt x="10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4132718" y="3830811"/>
              <a:ext cx="256218" cy="529806"/>
            </a:xfrm>
            <a:custGeom>
              <a:avLst/>
              <a:gdLst/>
              <a:ahLst/>
              <a:cxnLst/>
              <a:rect l="l" t="t" r="r" b="b"/>
              <a:pathLst>
                <a:path w="6446" h="13329" extrusionOk="0">
                  <a:moveTo>
                    <a:pt x="0" y="1"/>
                  </a:moveTo>
                  <a:cubicBezTo>
                    <a:pt x="0" y="1"/>
                    <a:pt x="0" y="60"/>
                    <a:pt x="60" y="160"/>
                  </a:cubicBezTo>
                  <a:cubicBezTo>
                    <a:pt x="120" y="279"/>
                    <a:pt x="179" y="398"/>
                    <a:pt x="259" y="557"/>
                  </a:cubicBezTo>
                  <a:cubicBezTo>
                    <a:pt x="418" y="896"/>
                    <a:pt x="677" y="1373"/>
                    <a:pt x="955" y="1970"/>
                  </a:cubicBezTo>
                  <a:cubicBezTo>
                    <a:pt x="1552" y="3183"/>
                    <a:pt x="2308" y="4854"/>
                    <a:pt x="3163" y="6724"/>
                  </a:cubicBezTo>
                  <a:cubicBezTo>
                    <a:pt x="3999" y="8594"/>
                    <a:pt x="4774" y="10245"/>
                    <a:pt x="5391" y="11439"/>
                  </a:cubicBezTo>
                  <a:cubicBezTo>
                    <a:pt x="5690" y="12036"/>
                    <a:pt x="5968" y="12513"/>
                    <a:pt x="6147" y="12831"/>
                  </a:cubicBezTo>
                  <a:cubicBezTo>
                    <a:pt x="6247" y="12990"/>
                    <a:pt x="6326" y="13110"/>
                    <a:pt x="6366" y="13209"/>
                  </a:cubicBezTo>
                  <a:cubicBezTo>
                    <a:pt x="6426" y="13289"/>
                    <a:pt x="6445" y="13329"/>
                    <a:pt x="6445" y="13329"/>
                  </a:cubicBezTo>
                  <a:cubicBezTo>
                    <a:pt x="6445" y="13329"/>
                    <a:pt x="6426" y="13289"/>
                    <a:pt x="6386" y="13189"/>
                  </a:cubicBezTo>
                  <a:cubicBezTo>
                    <a:pt x="6326" y="13070"/>
                    <a:pt x="6266" y="12931"/>
                    <a:pt x="6187" y="12792"/>
                  </a:cubicBezTo>
                  <a:cubicBezTo>
                    <a:pt x="6028" y="12433"/>
                    <a:pt x="5809" y="11976"/>
                    <a:pt x="5491" y="11379"/>
                  </a:cubicBezTo>
                  <a:cubicBezTo>
                    <a:pt x="4894" y="10146"/>
                    <a:pt x="4138" y="8495"/>
                    <a:pt x="3283" y="6625"/>
                  </a:cubicBezTo>
                  <a:cubicBezTo>
                    <a:pt x="2447" y="4755"/>
                    <a:pt x="1671" y="3084"/>
                    <a:pt x="1055" y="1890"/>
                  </a:cubicBezTo>
                  <a:cubicBezTo>
                    <a:pt x="756" y="1294"/>
                    <a:pt x="478" y="816"/>
                    <a:pt x="299" y="498"/>
                  </a:cubicBezTo>
                  <a:cubicBezTo>
                    <a:pt x="199" y="359"/>
                    <a:pt x="120" y="219"/>
                    <a:pt x="80" y="120"/>
                  </a:cubicBezTo>
                  <a:cubicBezTo>
                    <a:pt x="20" y="6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4388901" y="4136163"/>
              <a:ext cx="554331" cy="226844"/>
            </a:xfrm>
            <a:custGeom>
              <a:avLst/>
              <a:gdLst/>
              <a:ahLst/>
              <a:cxnLst/>
              <a:rect l="l" t="t" r="r" b="b"/>
              <a:pathLst>
                <a:path w="13946" h="5707" extrusionOk="0">
                  <a:moveTo>
                    <a:pt x="13934" y="1"/>
                  </a:moveTo>
                  <a:cubicBezTo>
                    <a:pt x="13917" y="1"/>
                    <a:pt x="13876" y="29"/>
                    <a:pt x="13806" y="57"/>
                  </a:cubicBezTo>
                  <a:cubicBezTo>
                    <a:pt x="13667" y="116"/>
                    <a:pt x="13547" y="156"/>
                    <a:pt x="13368" y="216"/>
                  </a:cubicBezTo>
                  <a:cubicBezTo>
                    <a:pt x="13010" y="335"/>
                    <a:pt x="12513" y="534"/>
                    <a:pt x="11856" y="773"/>
                  </a:cubicBezTo>
                  <a:cubicBezTo>
                    <a:pt x="10603" y="1270"/>
                    <a:pt x="8853" y="1966"/>
                    <a:pt x="6943" y="2802"/>
                  </a:cubicBezTo>
                  <a:cubicBezTo>
                    <a:pt x="5013" y="3618"/>
                    <a:pt x="3303" y="4334"/>
                    <a:pt x="2029" y="4851"/>
                  </a:cubicBezTo>
                  <a:lnTo>
                    <a:pt x="538" y="5448"/>
                  </a:lnTo>
                  <a:cubicBezTo>
                    <a:pt x="398" y="5527"/>
                    <a:pt x="259" y="5587"/>
                    <a:pt x="160" y="5627"/>
                  </a:cubicBezTo>
                  <a:lnTo>
                    <a:pt x="0" y="5706"/>
                  </a:lnTo>
                  <a:cubicBezTo>
                    <a:pt x="0" y="5706"/>
                    <a:pt x="40" y="5686"/>
                    <a:pt x="160" y="5647"/>
                  </a:cubicBezTo>
                  <a:cubicBezTo>
                    <a:pt x="279" y="5607"/>
                    <a:pt x="398" y="5547"/>
                    <a:pt x="577" y="5507"/>
                  </a:cubicBezTo>
                  <a:cubicBezTo>
                    <a:pt x="955" y="5368"/>
                    <a:pt x="1453" y="5189"/>
                    <a:pt x="2089" y="4930"/>
                  </a:cubicBezTo>
                  <a:cubicBezTo>
                    <a:pt x="3362" y="4433"/>
                    <a:pt x="5093" y="3737"/>
                    <a:pt x="7003" y="2921"/>
                  </a:cubicBezTo>
                  <a:cubicBezTo>
                    <a:pt x="8932" y="2106"/>
                    <a:pt x="10643" y="1370"/>
                    <a:pt x="11916" y="852"/>
                  </a:cubicBezTo>
                  <a:lnTo>
                    <a:pt x="13408" y="256"/>
                  </a:lnTo>
                  <a:cubicBezTo>
                    <a:pt x="13547" y="176"/>
                    <a:pt x="13707" y="136"/>
                    <a:pt x="13806" y="77"/>
                  </a:cubicBezTo>
                  <a:lnTo>
                    <a:pt x="13945" y="17"/>
                  </a:lnTo>
                  <a:cubicBezTo>
                    <a:pt x="13945" y="5"/>
                    <a:pt x="13942" y="1"/>
                    <a:pt x="13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3759475" y="1059310"/>
              <a:ext cx="296563" cy="706885"/>
            </a:xfrm>
            <a:custGeom>
              <a:avLst/>
              <a:gdLst/>
              <a:ahLst/>
              <a:cxnLst/>
              <a:rect l="l" t="t" r="r" b="b"/>
              <a:pathLst>
                <a:path w="7461" h="17784" extrusionOk="0">
                  <a:moveTo>
                    <a:pt x="5289" y="0"/>
                  </a:moveTo>
                  <a:cubicBezTo>
                    <a:pt x="3881" y="0"/>
                    <a:pt x="2521" y="861"/>
                    <a:pt x="1911" y="1792"/>
                  </a:cubicBezTo>
                  <a:cubicBezTo>
                    <a:pt x="1115" y="3025"/>
                    <a:pt x="777" y="4457"/>
                    <a:pt x="538" y="5910"/>
                  </a:cubicBezTo>
                  <a:cubicBezTo>
                    <a:pt x="61" y="8854"/>
                    <a:pt x="1" y="11877"/>
                    <a:pt x="319" y="14861"/>
                  </a:cubicBezTo>
                  <a:cubicBezTo>
                    <a:pt x="419" y="15717"/>
                    <a:pt x="598" y="16691"/>
                    <a:pt x="1254" y="17268"/>
                  </a:cubicBezTo>
                  <a:cubicBezTo>
                    <a:pt x="1709" y="17640"/>
                    <a:pt x="2287" y="17783"/>
                    <a:pt x="2871" y="17783"/>
                  </a:cubicBezTo>
                  <a:cubicBezTo>
                    <a:pt x="3130" y="17783"/>
                    <a:pt x="3390" y="17755"/>
                    <a:pt x="3641" y="17706"/>
                  </a:cubicBezTo>
                  <a:cubicBezTo>
                    <a:pt x="4397" y="17587"/>
                    <a:pt x="5133" y="17288"/>
                    <a:pt x="5630" y="16711"/>
                  </a:cubicBezTo>
                  <a:cubicBezTo>
                    <a:pt x="6386" y="15816"/>
                    <a:pt x="6287" y="14523"/>
                    <a:pt x="6207" y="13369"/>
                  </a:cubicBezTo>
                  <a:cubicBezTo>
                    <a:pt x="5929" y="9351"/>
                    <a:pt x="6367" y="5333"/>
                    <a:pt x="7461" y="1474"/>
                  </a:cubicBezTo>
                  <a:lnTo>
                    <a:pt x="6565" y="260"/>
                  </a:lnTo>
                  <a:cubicBezTo>
                    <a:pt x="6149" y="79"/>
                    <a:pt x="5717" y="0"/>
                    <a:pt x="5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3866241" y="1049174"/>
              <a:ext cx="570906" cy="944143"/>
            </a:xfrm>
            <a:custGeom>
              <a:avLst/>
              <a:gdLst/>
              <a:ahLst/>
              <a:cxnLst/>
              <a:rect l="l" t="t" r="r" b="b"/>
              <a:pathLst>
                <a:path w="14363" h="23753" extrusionOk="0">
                  <a:moveTo>
                    <a:pt x="4084" y="1"/>
                  </a:moveTo>
                  <a:cubicBezTo>
                    <a:pt x="2387" y="1"/>
                    <a:pt x="655" y="833"/>
                    <a:pt x="0" y="2126"/>
                  </a:cubicBezTo>
                  <a:lnTo>
                    <a:pt x="4397" y="3439"/>
                  </a:lnTo>
                  <a:cubicBezTo>
                    <a:pt x="3919" y="5926"/>
                    <a:pt x="3482" y="8472"/>
                    <a:pt x="3501" y="10999"/>
                  </a:cubicBezTo>
                  <a:cubicBezTo>
                    <a:pt x="3521" y="13565"/>
                    <a:pt x="4058" y="16151"/>
                    <a:pt x="5451" y="18299"/>
                  </a:cubicBezTo>
                  <a:cubicBezTo>
                    <a:pt x="6605" y="20109"/>
                    <a:pt x="8335" y="21502"/>
                    <a:pt x="10026" y="22835"/>
                  </a:cubicBezTo>
                  <a:cubicBezTo>
                    <a:pt x="10576" y="23278"/>
                    <a:pt x="11204" y="23752"/>
                    <a:pt x="11897" y="23752"/>
                  </a:cubicBezTo>
                  <a:cubicBezTo>
                    <a:pt x="11982" y="23752"/>
                    <a:pt x="12068" y="23745"/>
                    <a:pt x="12155" y="23730"/>
                  </a:cubicBezTo>
                  <a:cubicBezTo>
                    <a:pt x="12771" y="23630"/>
                    <a:pt x="13269" y="23113"/>
                    <a:pt x="13607" y="22576"/>
                  </a:cubicBezTo>
                  <a:cubicBezTo>
                    <a:pt x="14224" y="21502"/>
                    <a:pt x="14363" y="20189"/>
                    <a:pt x="14005" y="18995"/>
                  </a:cubicBezTo>
                  <a:cubicBezTo>
                    <a:pt x="13070" y="16111"/>
                    <a:pt x="9529" y="14719"/>
                    <a:pt x="8554" y="11854"/>
                  </a:cubicBezTo>
                  <a:cubicBezTo>
                    <a:pt x="7719" y="9387"/>
                    <a:pt x="9111" y="6722"/>
                    <a:pt x="8952" y="4136"/>
                  </a:cubicBezTo>
                  <a:cubicBezTo>
                    <a:pt x="8813" y="2345"/>
                    <a:pt x="7003" y="615"/>
                    <a:pt x="5312" y="157"/>
                  </a:cubicBezTo>
                  <a:cubicBezTo>
                    <a:pt x="4915" y="51"/>
                    <a:pt x="4501" y="1"/>
                    <a:pt x="4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3825101" y="1087890"/>
              <a:ext cx="333727" cy="635974"/>
            </a:xfrm>
            <a:custGeom>
              <a:avLst/>
              <a:gdLst/>
              <a:ahLst/>
              <a:cxnLst/>
              <a:rect l="l" t="t" r="r" b="b"/>
              <a:pathLst>
                <a:path w="8396" h="16000" extrusionOk="0">
                  <a:moveTo>
                    <a:pt x="4297" y="1"/>
                  </a:moveTo>
                  <a:cubicBezTo>
                    <a:pt x="2415" y="1"/>
                    <a:pt x="779" y="1452"/>
                    <a:pt x="498" y="3360"/>
                  </a:cubicBezTo>
                  <a:cubicBezTo>
                    <a:pt x="240" y="5151"/>
                    <a:pt x="1" y="6941"/>
                    <a:pt x="1" y="7598"/>
                  </a:cubicBezTo>
                  <a:cubicBezTo>
                    <a:pt x="41" y="9567"/>
                    <a:pt x="1175" y="10323"/>
                    <a:pt x="1652" y="10562"/>
                  </a:cubicBezTo>
                  <a:cubicBezTo>
                    <a:pt x="1752" y="10601"/>
                    <a:pt x="2050" y="10681"/>
                    <a:pt x="2169" y="10681"/>
                  </a:cubicBezTo>
                  <a:lnTo>
                    <a:pt x="2169" y="10701"/>
                  </a:lnTo>
                  <a:lnTo>
                    <a:pt x="1732" y="12969"/>
                  </a:lnTo>
                  <a:cubicBezTo>
                    <a:pt x="1533" y="14441"/>
                    <a:pt x="2348" y="15774"/>
                    <a:pt x="3840" y="15972"/>
                  </a:cubicBezTo>
                  <a:cubicBezTo>
                    <a:pt x="3965" y="15991"/>
                    <a:pt x="4087" y="16000"/>
                    <a:pt x="4206" y="16000"/>
                  </a:cubicBezTo>
                  <a:cubicBezTo>
                    <a:pt x="5515" y="16000"/>
                    <a:pt x="6486" y="14933"/>
                    <a:pt x="6705" y="13565"/>
                  </a:cubicBezTo>
                  <a:lnTo>
                    <a:pt x="8117" y="4315"/>
                  </a:lnTo>
                  <a:cubicBezTo>
                    <a:pt x="8396" y="2167"/>
                    <a:pt x="6844" y="237"/>
                    <a:pt x="4656" y="19"/>
                  </a:cubicBezTo>
                  <a:cubicBezTo>
                    <a:pt x="4535" y="7"/>
                    <a:pt x="4416" y="1"/>
                    <a:pt x="429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3862266" y="1251934"/>
              <a:ext cx="25359" cy="23412"/>
            </a:xfrm>
            <a:custGeom>
              <a:avLst/>
              <a:gdLst/>
              <a:ahLst/>
              <a:cxnLst/>
              <a:rect l="l" t="t" r="r" b="b"/>
              <a:pathLst>
                <a:path w="638" h="589" extrusionOk="0">
                  <a:moveTo>
                    <a:pt x="296" y="1"/>
                  </a:moveTo>
                  <a:cubicBezTo>
                    <a:pt x="175" y="1"/>
                    <a:pt x="55" y="93"/>
                    <a:pt x="21" y="228"/>
                  </a:cubicBezTo>
                  <a:cubicBezTo>
                    <a:pt x="1" y="407"/>
                    <a:pt x="100" y="566"/>
                    <a:pt x="260" y="586"/>
                  </a:cubicBezTo>
                  <a:cubicBezTo>
                    <a:pt x="275" y="588"/>
                    <a:pt x="290" y="589"/>
                    <a:pt x="305" y="589"/>
                  </a:cubicBezTo>
                  <a:cubicBezTo>
                    <a:pt x="465" y="589"/>
                    <a:pt x="599" y="495"/>
                    <a:pt x="618" y="367"/>
                  </a:cubicBezTo>
                  <a:cubicBezTo>
                    <a:pt x="637" y="188"/>
                    <a:pt x="538" y="29"/>
                    <a:pt x="359" y="9"/>
                  </a:cubicBezTo>
                  <a:cubicBezTo>
                    <a:pt x="338" y="3"/>
                    <a:pt x="317" y="1"/>
                    <a:pt x="29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3863061" y="1233133"/>
              <a:ext cx="49089" cy="17012"/>
            </a:xfrm>
            <a:custGeom>
              <a:avLst/>
              <a:gdLst/>
              <a:ahLst/>
              <a:cxnLst/>
              <a:rect l="l" t="t" r="r" b="b"/>
              <a:pathLst>
                <a:path w="1235" h="428" extrusionOk="0">
                  <a:moveTo>
                    <a:pt x="556" y="1"/>
                  </a:moveTo>
                  <a:cubicBezTo>
                    <a:pt x="386" y="1"/>
                    <a:pt x="226" y="50"/>
                    <a:pt x="140" y="84"/>
                  </a:cubicBezTo>
                  <a:cubicBezTo>
                    <a:pt x="21" y="164"/>
                    <a:pt x="1" y="244"/>
                    <a:pt x="1" y="263"/>
                  </a:cubicBezTo>
                  <a:cubicBezTo>
                    <a:pt x="3" y="269"/>
                    <a:pt x="10" y="271"/>
                    <a:pt x="21" y="271"/>
                  </a:cubicBezTo>
                  <a:cubicBezTo>
                    <a:pt x="82" y="271"/>
                    <a:pt x="271" y="197"/>
                    <a:pt x="498" y="197"/>
                  </a:cubicBezTo>
                  <a:cubicBezTo>
                    <a:pt x="537" y="197"/>
                    <a:pt x="577" y="199"/>
                    <a:pt x="617" y="204"/>
                  </a:cubicBezTo>
                  <a:cubicBezTo>
                    <a:pt x="907" y="258"/>
                    <a:pt x="1131" y="428"/>
                    <a:pt x="1199" y="428"/>
                  </a:cubicBezTo>
                  <a:cubicBezTo>
                    <a:pt x="1206" y="428"/>
                    <a:pt x="1211" y="426"/>
                    <a:pt x="1214" y="423"/>
                  </a:cubicBezTo>
                  <a:cubicBezTo>
                    <a:pt x="1234" y="403"/>
                    <a:pt x="1214" y="323"/>
                    <a:pt x="1115" y="224"/>
                  </a:cubicBezTo>
                  <a:cubicBezTo>
                    <a:pt x="1015" y="124"/>
                    <a:pt x="836" y="45"/>
                    <a:pt x="637" y="5"/>
                  </a:cubicBezTo>
                  <a:cubicBezTo>
                    <a:pt x="610" y="2"/>
                    <a:pt x="583" y="1"/>
                    <a:pt x="55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3987992" y="1271968"/>
              <a:ext cx="25359" cy="23173"/>
            </a:xfrm>
            <a:custGeom>
              <a:avLst/>
              <a:gdLst/>
              <a:ahLst/>
              <a:cxnLst/>
              <a:rect l="l" t="t" r="r" b="b"/>
              <a:pathLst>
                <a:path w="638" h="583" extrusionOk="0">
                  <a:moveTo>
                    <a:pt x="322" y="0"/>
                  </a:moveTo>
                  <a:cubicBezTo>
                    <a:pt x="190" y="0"/>
                    <a:pt x="39" y="94"/>
                    <a:pt x="21" y="221"/>
                  </a:cubicBezTo>
                  <a:cubicBezTo>
                    <a:pt x="1" y="400"/>
                    <a:pt x="80" y="560"/>
                    <a:pt x="259" y="580"/>
                  </a:cubicBezTo>
                  <a:cubicBezTo>
                    <a:pt x="275" y="581"/>
                    <a:pt x="290" y="582"/>
                    <a:pt x="305" y="582"/>
                  </a:cubicBezTo>
                  <a:cubicBezTo>
                    <a:pt x="462" y="582"/>
                    <a:pt x="581" y="488"/>
                    <a:pt x="618" y="361"/>
                  </a:cubicBezTo>
                  <a:cubicBezTo>
                    <a:pt x="637" y="182"/>
                    <a:pt x="538" y="23"/>
                    <a:pt x="359" y="3"/>
                  </a:cubicBezTo>
                  <a:cubicBezTo>
                    <a:pt x="347" y="1"/>
                    <a:pt x="335" y="0"/>
                    <a:pt x="32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3992762" y="1255233"/>
              <a:ext cx="49844" cy="16933"/>
            </a:xfrm>
            <a:custGeom>
              <a:avLst/>
              <a:gdLst/>
              <a:ahLst/>
              <a:cxnLst/>
              <a:rect l="l" t="t" r="r" b="b"/>
              <a:pathLst>
                <a:path w="1254" h="426" extrusionOk="0">
                  <a:moveTo>
                    <a:pt x="548" y="1"/>
                  </a:moveTo>
                  <a:cubicBezTo>
                    <a:pt x="388" y="1"/>
                    <a:pt x="241" y="33"/>
                    <a:pt x="159" y="66"/>
                  </a:cubicBezTo>
                  <a:cubicBezTo>
                    <a:pt x="40" y="145"/>
                    <a:pt x="0" y="225"/>
                    <a:pt x="20" y="245"/>
                  </a:cubicBezTo>
                  <a:cubicBezTo>
                    <a:pt x="23" y="254"/>
                    <a:pt x="33" y="258"/>
                    <a:pt x="49" y="258"/>
                  </a:cubicBezTo>
                  <a:cubicBezTo>
                    <a:pt x="116" y="258"/>
                    <a:pt x="283" y="191"/>
                    <a:pt x="485" y="191"/>
                  </a:cubicBezTo>
                  <a:cubicBezTo>
                    <a:pt x="534" y="191"/>
                    <a:pt x="585" y="195"/>
                    <a:pt x="637" y="205"/>
                  </a:cubicBezTo>
                  <a:cubicBezTo>
                    <a:pt x="940" y="243"/>
                    <a:pt x="1171" y="425"/>
                    <a:pt x="1227" y="425"/>
                  </a:cubicBezTo>
                  <a:cubicBezTo>
                    <a:pt x="1229" y="425"/>
                    <a:pt x="1232" y="425"/>
                    <a:pt x="1234" y="424"/>
                  </a:cubicBezTo>
                  <a:cubicBezTo>
                    <a:pt x="1253" y="404"/>
                    <a:pt x="1234" y="324"/>
                    <a:pt x="1134" y="225"/>
                  </a:cubicBezTo>
                  <a:cubicBezTo>
                    <a:pt x="1035" y="125"/>
                    <a:pt x="875" y="26"/>
                    <a:pt x="657" y="6"/>
                  </a:cubicBezTo>
                  <a:cubicBezTo>
                    <a:pt x="620" y="2"/>
                    <a:pt x="584" y="1"/>
                    <a:pt x="5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3896291" y="1246687"/>
              <a:ext cx="57754" cy="109427"/>
            </a:xfrm>
            <a:custGeom>
              <a:avLst/>
              <a:gdLst/>
              <a:ahLst/>
              <a:cxnLst/>
              <a:rect l="l" t="t" r="r" b="b"/>
              <a:pathLst>
                <a:path w="1453" h="2753" extrusionOk="0">
                  <a:moveTo>
                    <a:pt x="1430" y="0"/>
                  </a:moveTo>
                  <a:cubicBezTo>
                    <a:pt x="1389" y="0"/>
                    <a:pt x="961" y="682"/>
                    <a:pt x="478" y="1534"/>
                  </a:cubicBezTo>
                  <a:cubicBezTo>
                    <a:pt x="358" y="1753"/>
                    <a:pt x="259" y="1952"/>
                    <a:pt x="140" y="2150"/>
                  </a:cubicBezTo>
                  <a:cubicBezTo>
                    <a:pt x="80" y="2250"/>
                    <a:pt x="0" y="2349"/>
                    <a:pt x="40" y="2489"/>
                  </a:cubicBezTo>
                  <a:cubicBezTo>
                    <a:pt x="60" y="2548"/>
                    <a:pt x="100" y="2608"/>
                    <a:pt x="159" y="2628"/>
                  </a:cubicBezTo>
                  <a:cubicBezTo>
                    <a:pt x="199" y="2648"/>
                    <a:pt x="259" y="2648"/>
                    <a:pt x="299" y="2688"/>
                  </a:cubicBezTo>
                  <a:cubicBezTo>
                    <a:pt x="591" y="2720"/>
                    <a:pt x="777" y="2753"/>
                    <a:pt x="836" y="2753"/>
                  </a:cubicBezTo>
                  <a:cubicBezTo>
                    <a:pt x="849" y="2753"/>
                    <a:pt x="856" y="2751"/>
                    <a:pt x="856" y="2747"/>
                  </a:cubicBezTo>
                  <a:cubicBezTo>
                    <a:pt x="856" y="2727"/>
                    <a:pt x="657" y="2688"/>
                    <a:pt x="338" y="2588"/>
                  </a:cubicBezTo>
                  <a:cubicBezTo>
                    <a:pt x="259" y="2548"/>
                    <a:pt x="159" y="2528"/>
                    <a:pt x="159" y="2489"/>
                  </a:cubicBezTo>
                  <a:cubicBezTo>
                    <a:pt x="159" y="2409"/>
                    <a:pt x="199" y="2330"/>
                    <a:pt x="259" y="2230"/>
                  </a:cubicBezTo>
                  <a:cubicBezTo>
                    <a:pt x="358" y="2031"/>
                    <a:pt x="478" y="1832"/>
                    <a:pt x="617" y="1613"/>
                  </a:cubicBezTo>
                  <a:cubicBezTo>
                    <a:pt x="1075" y="738"/>
                    <a:pt x="1452" y="22"/>
                    <a:pt x="1433" y="2"/>
                  </a:cubicBezTo>
                  <a:cubicBezTo>
                    <a:pt x="1432" y="1"/>
                    <a:pt x="1431" y="0"/>
                    <a:pt x="143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3907342" y="1495834"/>
              <a:ext cx="124969" cy="46108"/>
            </a:xfrm>
            <a:custGeom>
              <a:avLst/>
              <a:gdLst/>
              <a:ahLst/>
              <a:cxnLst/>
              <a:rect l="l" t="t" r="r" b="b"/>
              <a:pathLst>
                <a:path w="3144" h="1160" extrusionOk="0">
                  <a:moveTo>
                    <a:pt x="3144" y="0"/>
                  </a:moveTo>
                  <a:lnTo>
                    <a:pt x="3144" y="0"/>
                  </a:lnTo>
                  <a:cubicBezTo>
                    <a:pt x="2177" y="407"/>
                    <a:pt x="1356" y="498"/>
                    <a:pt x="814" y="498"/>
                  </a:cubicBezTo>
                  <a:cubicBezTo>
                    <a:pt x="375" y="498"/>
                    <a:pt x="120" y="438"/>
                    <a:pt x="120" y="438"/>
                  </a:cubicBezTo>
                  <a:lnTo>
                    <a:pt x="1" y="1035"/>
                  </a:lnTo>
                  <a:cubicBezTo>
                    <a:pt x="363" y="1122"/>
                    <a:pt x="688" y="1159"/>
                    <a:pt x="978" y="1159"/>
                  </a:cubicBezTo>
                  <a:cubicBezTo>
                    <a:pt x="2600" y="1159"/>
                    <a:pt x="3144" y="0"/>
                    <a:pt x="314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3929482" y="1382192"/>
              <a:ext cx="41179" cy="30487"/>
            </a:xfrm>
            <a:custGeom>
              <a:avLst/>
              <a:gdLst/>
              <a:ahLst/>
              <a:cxnLst/>
              <a:rect l="l" t="t" r="r" b="b"/>
              <a:pathLst>
                <a:path w="1036" h="767" extrusionOk="0">
                  <a:moveTo>
                    <a:pt x="474" y="0"/>
                  </a:moveTo>
                  <a:cubicBezTo>
                    <a:pt x="319" y="0"/>
                    <a:pt x="162" y="52"/>
                    <a:pt x="41" y="174"/>
                  </a:cubicBezTo>
                  <a:cubicBezTo>
                    <a:pt x="1" y="194"/>
                    <a:pt x="1" y="233"/>
                    <a:pt x="21" y="273"/>
                  </a:cubicBezTo>
                  <a:cubicBezTo>
                    <a:pt x="21" y="313"/>
                    <a:pt x="80" y="373"/>
                    <a:pt x="100" y="393"/>
                  </a:cubicBezTo>
                  <a:cubicBezTo>
                    <a:pt x="220" y="512"/>
                    <a:pt x="339" y="631"/>
                    <a:pt x="498" y="711"/>
                  </a:cubicBezTo>
                  <a:cubicBezTo>
                    <a:pt x="561" y="747"/>
                    <a:pt x="635" y="766"/>
                    <a:pt x="708" y="766"/>
                  </a:cubicBezTo>
                  <a:cubicBezTo>
                    <a:pt x="796" y="766"/>
                    <a:pt x="881" y="737"/>
                    <a:pt x="936" y="671"/>
                  </a:cubicBezTo>
                  <a:cubicBezTo>
                    <a:pt x="1035" y="572"/>
                    <a:pt x="1035" y="393"/>
                    <a:pt x="976" y="273"/>
                  </a:cubicBezTo>
                  <a:cubicBezTo>
                    <a:pt x="896" y="134"/>
                    <a:pt x="757" y="35"/>
                    <a:pt x="617" y="15"/>
                  </a:cubicBezTo>
                  <a:cubicBezTo>
                    <a:pt x="571" y="5"/>
                    <a:pt x="522" y="0"/>
                    <a:pt x="47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3921572" y="1370903"/>
              <a:ext cx="49089" cy="34303"/>
            </a:xfrm>
            <a:custGeom>
              <a:avLst/>
              <a:gdLst/>
              <a:ahLst/>
              <a:cxnLst/>
              <a:rect l="l" t="t" r="r" b="b"/>
              <a:pathLst>
                <a:path w="1235" h="863" extrusionOk="0">
                  <a:moveTo>
                    <a:pt x="1194" y="0"/>
                  </a:moveTo>
                  <a:cubicBezTo>
                    <a:pt x="1135" y="0"/>
                    <a:pt x="1095" y="358"/>
                    <a:pt x="737" y="577"/>
                  </a:cubicBezTo>
                  <a:cubicBezTo>
                    <a:pt x="399" y="796"/>
                    <a:pt x="21" y="696"/>
                    <a:pt x="1" y="756"/>
                  </a:cubicBezTo>
                  <a:cubicBezTo>
                    <a:pt x="1" y="776"/>
                    <a:pt x="61" y="816"/>
                    <a:pt x="240" y="856"/>
                  </a:cubicBezTo>
                  <a:cubicBezTo>
                    <a:pt x="273" y="860"/>
                    <a:pt x="309" y="862"/>
                    <a:pt x="348" y="862"/>
                  </a:cubicBezTo>
                  <a:cubicBezTo>
                    <a:pt x="497" y="862"/>
                    <a:pt x="683" y="827"/>
                    <a:pt x="856" y="716"/>
                  </a:cubicBezTo>
                  <a:cubicBezTo>
                    <a:pt x="1095" y="597"/>
                    <a:pt x="1194" y="398"/>
                    <a:pt x="1214" y="259"/>
                  </a:cubicBezTo>
                  <a:cubicBezTo>
                    <a:pt x="1234" y="100"/>
                    <a:pt x="1214" y="0"/>
                    <a:pt x="119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3990377" y="1233769"/>
              <a:ext cx="60139" cy="22299"/>
            </a:xfrm>
            <a:custGeom>
              <a:avLst/>
              <a:gdLst/>
              <a:ahLst/>
              <a:cxnLst/>
              <a:rect l="l" t="t" r="r" b="b"/>
              <a:pathLst>
                <a:path w="1513" h="561" extrusionOk="0">
                  <a:moveTo>
                    <a:pt x="490" y="1"/>
                  </a:moveTo>
                  <a:cubicBezTo>
                    <a:pt x="400" y="1"/>
                    <a:pt x="322" y="11"/>
                    <a:pt x="259" y="29"/>
                  </a:cubicBezTo>
                  <a:cubicBezTo>
                    <a:pt x="80" y="68"/>
                    <a:pt x="1" y="108"/>
                    <a:pt x="1" y="168"/>
                  </a:cubicBezTo>
                  <a:cubicBezTo>
                    <a:pt x="20" y="267"/>
                    <a:pt x="359" y="267"/>
                    <a:pt x="756" y="367"/>
                  </a:cubicBezTo>
                  <a:cubicBezTo>
                    <a:pt x="1088" y="450"/>
                    <a:pt x="1350" y="560"/>
                    <a:pt x="1452" y="560"/>
                  </a:cubicBezTo>
                  <a:cubicBezTo>
                    <a:pt x="1472" y="560"/>
                    <a:pt x="1486" y="556"/>
                    <a:pt x="1492" y="546"/>
                  </a:cubicBezTo>
                  <a:cubicBezTo>
                    <a:pt x="1512" y="526"/>
                    <a:pt x="1473" y="427"/>
                    <a:pt x="1373" y="327"/>
                  </a:cubicBezTo>
                  <a:cubicBezTo>
                    <a:pt x="1254" y="228"/>
                    <a:pt x="1075" y="88"/>
                    <a:pt x="856" y="49"/>
                  </a:cubicBezTo>
                  <a:cubicBezTo>
                    <a:pt x="725" y="16"/>
                    <a:pt x="599" y="1"/>
                    <a:pt x="49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3870971" y="1205468"/>
              <a:ext cx="47499" cy="17211"/>
            </a:xfrm>
            <a:custGeom>
              <a:avLst/>
              <a:gdLst/>
              <a:ahLst/>
              <a:cxnLst/>
              <a:rect l="l" t="t" r="r" b="b"/>
              <a:pathLst>
                <a:path w="1195" h="433" extrusionOk="0">
                  <a:moveTo>
                    <a:pt x="537" y="1"/>
                  </a:moveTo>
                  <a:cubicBezTo>
                    <a:pt x="371" y="1"/>
                    <a:pt x="226" y="50"/>
                    <a:pt x="140" y="84"/>
                  </a:cubicBezTo>
                  <a:cubicBezTo>
                    <a:pt x="41" y="184"/>
                    <a:pt x="1" y="263"/>
                    <a:pt x="21" y="283"/>
                  </a:cubicBezTo>
                  <a:cubicBezTo>
                    <a:pt x="80" y="363"/>
                    <a:pt x="319" y="343"/>
                    <a:pt x="598" y="363"/>
                  </a:cubicBezTo>
                  <a:cubicBezTo>
                    <a:pt x="799" y="377"/>
                    <a:pt x="969" y="433"/>
                    <a:pt x="1077" y="433"/>
                  </a:cubicBezTo>
                  <a:cubicBezTo>
                    <a:pt x="1119" y="433"/>
                    <a:pt x="1152" y="425"/>
                    <a:pt x="1174" y="402"/>
                  </a:cubicBezTo>
                  <a:cubicBezTo>
                    <a:pt x="1194" y="383"/>
                    <a:pt x="1174" y="283"/>
                    <a:pt x="1075" y="204"/>
                  </a:cubicBezTo>
                  <a:cubicBezTo>
                    <a:pt x="975" y="144"/>
                    <a:pt x="816" y="44"/>
                    <a:pt x="617" y="5"/>
                  </a:cubicBezTo>
                  <a:cubicBezTo>
                    <a:pt x="590" y="2"/>
                    <a:pt x="563" y="1"/>
                    <a:pt x="5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905791" y="1081331"/>
              <a:ext cx="266473" cy="234237"/>
            </a:xfrm>
            <a:custGeom>
              <a:avLst/>
              <a:gdLst/>
              <a:ahLst/>
              <a:cxnLst/>
              <a:rect l="l" t="t" r="r" b="b"/>
              <a:pathLst>
                <a:path w="6704" h="5893" extrusionOk="0">
                  <a:moveTo>
                    <a:pt x="2424" y="0"/>
                  </a:moveTo>
                  <a:cubicBezTo>
                    <a:pt x="1581" y="0"/>
                    <a:pt x="735" y="250"/>
                    <a:pt x="60" y="750"/>
                  </a:cubicBezTo>
                  <a:lnTo>
                    <a:pt x="60" y="750"/>
                  </a:lnTo>
                  <a:cubicBezTo>
                    <a:pt x="35" y="642"/>
                    <a:pt x="15" y="533"/>
                    <a:pt x="0" y="422"/>
                  </a:cubicBezTo>
                  <a:lnTo>
                    <a:pt x="0" y="422"/>
                  </a:lnTo>
                  <a:lnTo>
                    <a:pt x="20" y="780"/>
                  </a:lnTo>
                  <a:cubicBezTo>
                    <a:pt x="33" y="770"/>
                    <a:pt x="46" y="760"/>
                    <a:pt x="60" y="750"/>
                  </a:cubicBezTo>
                  <a:lnTo>
                    <a:pt x="60" y="750"/>
                  </a:lnTo>
                  <a:cubicBezTo>
                    <a:pt x="371" y="2109"/>
                    <a:pt x="1460" y="3298"/>
                    <a:pt x="2805" y="3685"/>
                  </a:cubicBezTo>
                  <a:cubicBezTo>
                    <a:pt x="2745" y="3506"/>
                    <a:pt x="2725" y="3307"/>
                    <a:pt x="2686" y="3128"/>
                  </a:cubicBezTo>
                  <a:lnTo>
                    <a:pt x="2686" y="3128"/>
                  </a:lnTo>
                  <a:cubicBezTo>
                    <a:pt x="3322" y="4401"/>
                    <a:pt x="4436" y="5395"/>
                    <a:pt x="5789" y="5893"/>
                  </a:cubicBezTo>
                  <a:cubicBezTo>
                    <a:pt x="6704" y="4321"/>
                    <a:pt x="6366" y="2133"/>
                    <a:pt x="5013" y="939"/>
                  </a:cubicBezTo>
                  <a:cubicBezTo>
                    <a:pt x="4315" y="314"/>
                    <a:pt x="3371" y="0"/>
                    <a:pt x="2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204664" y="1227767"/>
              <a:ext cx="240398" cy="637365"/>
            </a:xfrm>
            <a:custGeom>
              <a:avLst/>
              <a:gdLst/>
              <a:ahLst/>
              <a:cxnLst/>
              <a:rect l="l" t="t" r="r" b="b"/>
              <a:pathLst>
                <a:path w="6048" h="16035" extrusionOk="0">
                  <a:moveTo>
                    <a:pt x="398" y="1"/>
                  </a:moveTo>
                  <a:cubicBezTo>
                    <a:pt x="398" y="1"/>
                    <a:pt x="398" y="40"/>
                    <a:pt x="378" y="180"/>
                  </a:cubicBezTo>
                  <a:cubicBezTo>
                    <a:pt x="378" y="299"/>
                    <a:pt x="359" y="478"/>
                    <a:pt x="339" y="697"/>
                  </a:cubicBezTo>
                  <a:cubicBezTo>
                    <a:pt x="279" y="1135"/>
                    <a:pt x="239" y="1811"/>
                    <a:pt x="160" y="2626"/>
                  </a:cubicBezTo>
                  <a:cubicBezTo>
                    <a:pt x="80" y="3462"/>
                    <a:pt x="0" y="4457"/>
                    <a:pt x="160" y="5551"/>
                  </a:cubicBezTo>
                  <a:cubicBezTo>
                    <a:pt x="239" y="6088"/>
                    <a:pt x="378" y="6665"/>
                    <a:pt x="637" y="7202"/>
                  </a:cubicBezTo>
                  <a:cubicBezTo>
                    <a:pt x="876" y="7759"/>
                    <a:pt x="1274" y="8256"/>
                    <a:pt x="1731" y="8694"/>
                  </a:cubicBezTo>
                  <a:cubicBezTo>
                    <a:pt x="2626" y="9589"/>
                    <a:pt x="3621" y="10285"/>
                    <a:pt x="4357" y="11081"/>
                  </a:cubicBezTo>
                  <a:cubicBezTo>
                    <a:pt x="4735" y="11479"/>
                    <a:pt x="5053" y="11877"/>
                    <a:pt x="5312" y="12314"/>
                  </a:cubicBezTo>
                  <a:cubicBezTo>
                    <a:pt x="5531" y="12732"/>
                    <a:pt x="5710" y="13150"/>
                    <a:pt x="5769" y="13548"/>
                  </a:cubicBezTo>
                  <a:cubicBezTo>
                    <a:pt x="5928" y="14343"/>
                    <a:pt x="5769" y="15040"/>
                    <a:pt x="5570" y="15437"/>
                  </a:cubicBezTo>
                  <a:cubicBezTo>
                    <a:pt x="5411" y="15855"/>
                    <a:pt x="5173" y="16034"/>
                    <a:pt x="5212" y="16034"/>
                  </a:cubicBezTo>
                  <a:cubicBezTo>
                    <a:pt x="5212" y="16034"/>
                    <a:pt x="5252" y="16014"/>
                    <a:pt x="5352" y="15875"/>
                  </a:cubicBezTo>
                  <a:cubicBezTo>
                    <a:pt x="5431" y="15795"/>
                    <a:pt x="5551" y="15636"/>
                    <a:pt x="5650" y="15437"/>
                  </a:cubicBezTo>
                  <a:cubicBezTo>
                    <a:pt x="5869" y="15020"/>
                    <a:pt x="6048" y="14323"/>
                    <a:pt x="5909" y="13508"/>
                  </a:cubicBezTo>
                  <a:cubicBezTo>
                    <a:pt x="5829" y="13110"/>
                    <a:pt x="5670" y="12652"/>
                    <a:pt x="5431" y="12235"/>
                  </a:cubicBezTo>
                  <a:cubicBezTo>
                    <a:pt x="5173" y="11817"/>
                    <a:pt x="4854" y="11379"/>
                    <a:pt x="4476" y="10981"/>
                  </a:cubicBezTo>
                  <a:cubicBezTo>
                    <a:pt x="3720" y="10186"/>
                    <a:pt x="2746" y="9489"/>
                    <a:pt x="1850" y="8594"/>
                  </a:cubicBezTo>
                  <a:cubicBezTo>
                    <a:pt x="1393" y="8157"/>
                    <a:pt x="1035" y="7659"/>
                    <a:pt x="776" y="7142"/>
                  </a:cubicBezTo>
                  <a:cubicBezTo>
                    <a:pt x="538" y="6605"/>
                    <a:pt x="378" y="6068"/>
                    <a:pt x="299" y="5511"/>
                  </a:cubicBezTo>
                  <a:cubicBezTo>
                    <a:pt x="160" y="4437"/>
                    <a:pt x="199" y="3442"/>
                    <a:pt x="259" y="2626"/>
                  </a:cubicBezTo>
                  <a:cubicBezTo>
                    <a:pt x="299" y="1831"/>
                    <a:pt x="359" y="1174"/>
                    <a:pt x="378" y="697"/>
                  </a:cubicBezTo>
                  <a:cubicBezTo>
                    <a:pt x="378" y="478"/>
                    <a:pt x="398" y="299"/>
                    <a:pt x="398" y="180"/>
                  </a:cubicBezTo>
                  <a:lnTo>
                    <a:pt x="3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324070" y="4291781"/>
              <a:ext cx="306023" cy="435761"/>
            </a:xfrm>
            <a:custGeom>
              <a:avLst/>
              <a:gdLst/>
              <a:ahLst/>
              <a:cxnLst/>
              <a:rect l="l" t="t" r="r" b="b"/>
              <a:pathLst>
                <a:path w="7699" h="10963" extrusionOk="0">
                  <a:moveTo>
                    <a:pt x="4118" y="1"/>
                  </a:moveTo>
                  <a:lnTo>
                    <a:pt x="0" y="1413"/>
                  </a:lnTo>
                  <a:cubicBezTo>
                    <a:pt x="0" y="1413"/>
                    <a:pt x="1552" y="6944"/>
                    <a:pt x="1631" y="7441"/>
                  </a:cubicBezTo>
                  <a:cubicBezTo>
                    <a:pt x="1671" y="7878"/>
                    <a:pt x="5610" y="10246"/>
                    <a:pt x="6684" y="10882"/>
                  </a:cubicBezTo>
                  <a:cubicBezTo>
                    <a:pt x="6774" y="10938"/>
                    <a:pt x="6876" y="10963"/>
                    <a:pt x="6980" y="10963"/>
                  </a:cubicBezTo>
                  <a:cubicBezTo>
                    <a:pt x="7061" y="10963"/>
                    <a:pt x="7143" y="10948"/>
                    <a:pt x="7221" y="10922"/>
                  </a:cubicBezTo>
                  <a:cubicBezTo>
                    <a:pt x="7540" y="10763"/>
                    <a:pt x="7699" y="10365"/>
                    <a:pt x="7520" y="10067"/>
                  </a:cubicBezTo>
                  <a:lnTo>
                    <a:pt x="5292" y="5770"/>
                  </a:lnTo>
                  <a:lnTo>
                    <a:pt x="411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386516" y="4575394"/>
              <a:ext cx="226958" cy="156486"/>
            </a:xfrm>
            <a:custGeom>
              <a:avLst/>
              <a:gdLst/>
              <a:ahLst/>
              <a:cxnLst/>
              <a:rect l="l" t="t" r="r" b="b"/>
              <a:pathLst>
                <a:path w="5710" h="3937" extrusionOk="0">
                  <a:moveTo>
                    <a:pt x="1" y="1"/>
                  </a:moveTo>
                  <a:lnTo>
                    <a:pt x="60" y="240"/>
                  </a:lnTo>
                  <a:cubicBezTo>
                    <a:pt x="100" y="439"/>
                    <a:pt x="239" y="638"/>
                    <a:pt x="419" y="757"/>
                  </a:cubicBezTo>
                  <a:cubicBezTo>
                    <a:pt x="876" y="1115"/>
                    <a:pt x="2169" y="2030"/>
                    <a:pt x="5133" y="3820"/>
                  </a:cubicBezTo>
                  <a:cubicBezTo>
                    <a:pt x="5242" y="3893"/>
                    <a:pt x="5359" y="3936"/>
                    <a:pt x="5479" y="3936"/>
                  </a:cubicBezTo>
                  <a:cubicBezTo>
                    <a:pt x="5555" y="3936"/>
                    <a:pt x="5632" y="3919"/>
                    <a:pt x="5710" y="388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394426" y="4485676"/>
              <a:ext cx="33269" cy="28659"/>
            </a:xfrm>
            <a:custGeom>
              <a:avLst/>
              <a:gdLst/>
              <a:ahLst/>
              <a:cxnLst/>
              <a:rect l="l" t="t" r="r" b="b"/>
              <a:pathLst>
                <a:path w="837" h="721" extrusionOk="0">
                  <a:moveTo>
                    <a:pt x="425" y="0"/>
                  </a:moveTo>
                  <a:cubicBezTo>
                    <a:pt x="288" y="0"/>
                    <a:pt x="140" y="97"/>
                    <a:pt x="80" y="216"/>
                  </a:cubicBezTo>
                  <a:cubicBezTo>
                    <a:pt x="1" y="395"/>
                    <a:pt x="140" y="613"/>
                    <a:pt x="299" y="693"/>
                  </a:cubicBezTo>
                  <a:cubicBezTo>
                    <a:pt x="342" y="712"/>
                    <a:pt x="387" y="721"/>
                    <a:pt x="431" y="721"/>
                  </a:cubicBezTo>
                  <a:cubicBezTo>
                    <a:pt x="573" y="721"/>
                    <a:pt x="711" y="630"/>
                    <a:pt x="757" y="494"/>
                  </a:cubicBezTo>
                  <a:cubicBezTo>
                    <a:pt x="836" y="315"/>
                    <a:pt x="737" y="116"/>
                    <a:pt x="558" y="36"/>
                  </a:cubicBezTo>
                  <a:cubicBezTo>
                    <a:pt x="517" y="11"/>
                    <a:pt x="472"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536767" y="4602658"/>
              <a:ext cx="41935" cy="34740"/>
            </a:xfrm>
            <a:custGeom>
              <a:avLst/>
              <a:gdLst/>
              <a:ahLst/>
              <a:cxnLst/>
              <a:rect l="l" t="t" r="r" b="b"/>
              <a:pathLst>
                <a:path w="1055" h="874" extrusionOk="0">
                  <a:moveTo>
                    <a:pt x="948" y="1"/>
                  </a:moveTo>
                  <a:cubicBezTo>
                    <a:pt x="916" y="1"/>
                    <a:pt x="879" y="5"/>
                    <a:pt x="836" y="18"/>
                  </a:cubicBezTo>
                  <a:cubicBezTo>
                    <a:pt x="677" y="18"/>
                    <a:pt x="498" y="77"/>
                    <a:pt x="339" y="217"/>
                  </a:cubicBezTo>
                  <a:cubicBezTo>
                    <a:pt x="160" y="336"/>
                    <a:pt x="60" y="515"/>
                    <a:pt x="40" y="654"/>
                  </a:cubicBezTo>
                  <a:cubicBezTo>
                    <a:pt x="0" y="813"/>
                    <a:pt x="0" y="873"/>
                    <a:pt x="40" y="873"/>
                  </a:cubicBezTo>
                  <a:cubicBezTo>
                    <a:pt x="60" y="873"/>
                    <a:pt x="140" y="555"/>
                    <a:pt x="438" y="316"/>
                  </a:cubicBezTo>
                  <a:cubicBezTo>
                    <a:pt x="736" y="57"/>
                    <a:pt x="1055" y="57"/>
                    <a:pt x="1055" y="38"/>
                  </a:cubicBezTo>
                  <a:cubicBezTo>
                    <a:pt x="1055" y="24"/>
                    <a:pt x="1017" y="1"/>
                    <a:pt x="9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4559702" y="4640022"/>
              <a:ext cx="41140" cy="24286"/>
            </a:xfrm>
            <a:custGeom>
              <a:avLst/>
              <a:gdLst/>
              <a:ahLst/>
              <a:cxnLst/>
              <a:rect l="l" t="t" r="r" b="b"/>
              <a:pathLst>
                <a:path w="1035" h="611" extrusionOk="0">
                  <a:moveTo>
                    <a:pt x="855" y="0"/>
                  </a:moveTo>
                  <a:cubicBezTo>
                    <a:pt x="736" y="0"/>
                    <a:pt x="574" y="28"/>
                    <a:pt x="418" y="132"/>
                  </a:cubicBezTo>
                  <a:cubicBezTo>
                    <a:pt x="100" y="311"/>
                    <a:pt x="0" y="609"/>
                    <a:pt x="40" y="609"/>
                  </a:cubicBezTo>
                  <a:cubicBezTo>
                    <a:pt x="41" y="610"/>
                    <a:pt x="42" y="611"/>
                    <a:pt x="43" y="611"/>
                  </a:cubicBezTo>
                  <a:cubicBezTo>
                    <a:pt x="72" y="611"/>
                    <a:pt x="211" y="403"/>
                    <a:pt x="478" y="231"/>
                  </a:cubicBezTo>
                  <a:cubicBezTo>
                    <a:pt x="756" y="92"/>
                    <a:pt x="1035" y="72"/>
                    <a:pt x="1035" y="33"/>
                  </a:cubicBezTo>
                  <a:cubicBezTo>
                    <a:pt x="1035" y="23"/>
                    <a:pt x="962" y="0"/>
                    <a:pt x="8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4497217" y="4565890"/>
              <a:ext cx="60934" cy="39987"/>
            </a:xfrm>
            <a:custGeom>
              <a:avLst/>
              <a:gdLst/>
              <a:ahLst/>
              <a:cxnLst/>
              <a:rect l="l" t="t" r="r" b="b"/>
              <a:pathLst>
                <a:path w="1533" h="1006" extrusionOk="0">
                  <a:moveTo>
                    <a:pt x="1444" y="1"/>
                  </a:moveTo>
                  <a:cubicBezTo>
                    <a:pt x="1318" y="1"/>
                    <a:pt x="972" y="52"/>
                    <a:pt x="637" y="306"/>
                  </a:cubicBezTo>
                  <a:cubicBezTo>
                    <a:pt x="180" y="585"/>
                    <a:pt x="1" y="982"/>
                    <a:pt x="41" y="1002"/>
                  </a:cubicBezTo>
                  <a:cubicBezTo>
                    <a:pt x="42" y="1004"/>
                    <a:pt x="43" y="1005"/>
                    <a:pt x="45" y="1005"/>
                  </a:cubicBezTo>
                  <a:cubicBezTo>
                    <a:pt x="84" y="1005"/>
                    <a:pt x="301" y="670"/>
                    <a:pt x="697" y="406"/>
                  </a:cubicBezTo>
                  <a:cubicBezTo>
                    <a:pt x="1095" y="147"/>
                    <a:pt x="1532" y="67"/>
                    <a:pt x="1493" y="8"/>
                  </a:cubicBezTo>
                  <a:cubicBezTo>
                    <a:pt x="1493" y="4"/>
                    <a:pt x="1475" y="1"/>
                    <a:pt x="14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4477462" y="4518827"/>
              <a:ext cx="60934" cy="18205"/>
            </a:xfrm>
            <a:custGeom>
              <a:avLst/>
              <a:gdLst/>
              <a:ahLst/>
              <a:cxnLst/>
              <a:rect l="l" t="t" r="r" b="b"/>
              <a:pathLst>
                <a:path w="1533" h="458" extrusionOk="0">
                  <a:moveTo>
                    <a:pt x="1167" y="0"/>
                  </a:moveTo>
                  <a:cubicBezTo>
                    <a:pt x="1043" y="0"/>
                    <a:pt x="895" y="15"/>
                    <a:pt x="736" y="58"/>
                  </a:cubicBezTo>
                  <a:cubicBezTo>
                    <a:pt x="279" y="157"/>
                    <a:pt x="0" y="436"/>
                    <a:pt x="40" y="456"/>
                  </a:cubicBezTo>
                  <a:cubicBezTo>
                    <a:pt x="41" y="457"/>
                    <a:pt x="43" y="457"/>
                    <a:pt x="45" y="457"/>
                  </a:cubicBezTo>
                  <a:cubicBezTo>
                    <a:pt x="87" y="457"/>
                    <a:pt x="358" y="272"/>
                    <a:pt x="756" y="177"/>
                  </a:cubicBezTo>
                  <a:cubicBezTo>
                    <a:pt x="1154" y="58"/>
                    <a:pt x="1532" y="98"/>
                    <a:pt x="1532" y="58"/>
                  </a:cubicBezTo>
                  <a:cubicBezTo>
                    <a:pt x="1532" y="45"/>
                    <a:pt x="1386" y="0"/>
                    <a:pt x="116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4463232" y="4450697"/>
              <a:ext cx="60934" cy="19079"/>
            </a:xfrm>
            <a:custGeom>
              <a:avLst/>
              <a:gdLst/>
              <a:ahLst/>
              <a:cxnLst/>
              <a:rect l="l" t="t" r="r" b="b"/>
              <a:pathLst>
                <a:path w="1533" h="480" extrusionOk="0">
                  <a:moveTo>
                    <a:pt x="946" y="1"/>
                  </a:moveTo>
                  <a:cubicBezTo>
                    <a:pt x="872" y="1"/>
                    <a:pt x="794" y="7"/>
                    <a:pt x="716" y="21"/>
                  </a:cubicBezTo>
                  <a:cubicBezTo>
                    <a:pt x="458" y="81"/>
                    <a:pt x="299" y="180"/>
                    <a:pt x="159" y="280"/>
                  </a:cubicBezTo>
                  <a:cubicBezTo>
                    <a:pt x="40" y="379"/>
                    <a:pt x="0" y="479"/>
                    <a:pt x="0" y="479"/>
                  </a:cubicBezTo>
                  <a:cubicBezTo>
                    <a:pt x="1" y="480"/>
                    <a:pt x="2" y="480"/>
                    <a:pt x="4" y="480"/>
                  </a:cubicBezTo>
                  <a:cubicBezTo>
                    <a:pt x="43" y="480"/>
                    <a:pt x="316" y="256"/>
                    <a:pt x="736" y="161"/>
                  </a:cubicBezTo>
                  <a:cubicBezTo>
                    <a:pt x="859" y="134"/>
                    <a:pt x="973" y="124"/>
                    <a:pt x="1075" y="124"/>
                  </a:cubicBezTo>
                  <a:cubicBezTo>
                    <a:pt x="1325" y="124"/>
                    <a:pt x="1497" y="182"/>
                    <a:pt x="1527" y="182"/>
                  </a:cubicBezTo>
                  <a:cubicBezTo>
                    <a:pt x="1531" y="182"/>
                    <a:pt x="1532" y="182"/>
                    <a:pt x="1532" y="180"/>
                  </a:cubicBezTo>
                  <a:cubicBezTo>
                    <a:pt x="1532" y="161"/>
                    <a:pt x="1472" y="101"/>
                    <a:pt x="1313" y="61"/>
                  </a:cubicBezTo>
                  <a:cubicBezTo>
                    <a:pt x="1211" y="23"/>
                    <a:pt x="1083" y="1"/>
                    <a:pt x="94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4449796" y="4402084"/>
              <a:ext cx="71189" cy="43286"/>
            </a:xfrm>
            <a:custGeom>
              <a:avLst/>
              <a:gdLst/>
              <a:ahLst/>
              <a:cxnLst/>
              <a:rect l="l" t="t" r="r" b="b"/>
              <a:pathLst>
                <a:path w="1791" h="1089" extrusionOk="0">
                  <a:moveTo>
                    <a:pt x="1524" y="102"/>
                  </a:moveTo>
                  <a:cubicBezTo>
                    <a:pt x="1565" y="102"/>
                    <a:pt x="1603" y="116"/>
                    <a:pt x="1631" y="130"/>
                  </a:cubicBezTo>
                  <a:cubicBezTo>
                    <a:pt x="1651" y="190"/>
                    <a:pt x="1651" y="250"/>
                    <a:pt x="1651" y="329"/>
                  </a:cubicBezTo>
                  <a:cubicBezTo>
                    <a:pt x="1575" y="616"/>
                    <a:pt x="1297" y="884"/>
                    <a:pt x="976" y="940"/>
                  </a:cubicBezTo>
                  <a:lnTo>
                    <a:pt x="976" y="940"/>
                  </a:lnTo>
                  <a:cubicBezTo>
                    <a:pt x="971" y="913"/>
                    <a:pt x="964" y="881"/>
                    <a:pt x="955" y="846"/>
                  </a:cubicBezTo>
                  <a:cubicBezTo>
                    <a:pt x="940" y="817"/>
                    <a:pt x="925" y="782"/>
                    <a:pt x="909" y="744"/>
                  </a:cubicBezTo>
                  <a:lnTo>
                    <a:pt x="909" y="744"/>
                  </a:lnTo>
                  <a:cubicBezTo>
                    <a:pt x="967" y="631"/>
                    <a:pt x="1051" y="495"/>
                    <a:pt x="1174" y="349"/>
                  </a:cubicBezTo>
                  <a:cubicBezTo>
                    <a:pt x="1253" y="250"/>
                    <a:pt x="1353" y="150"/>
                    <a:pt x="1472" y="110"/>
                  </a:cubicBezTo>
                  <a:cubicBezTo>
                    <a:pt x="1490" y="105"/>
                    <a:pt x="1507" y="102"/>
                    <a:pt x="1524" y="102"/>
                  </a:cubicBezTo>
                  <a:close/>
                  <a:moveTo>
                    <a:pt x="338" y="190"/>
                  </a:moveTo>
                  <a:cubicBezTo>
                    <a:pt x="458" y="210"/>
                    <a:pt x="557" y="309"/>
                    <a:pt x="637" y="389"/>
                  </a:cubicBezTo>
                  <a:cubicBezTo>
                    <a:pt x="740" y="513"/>
                    <a:pt x="812" y="634"/>
                    <a:pt x="863" y="740"/>
                  </a:cubicBezTo>
                  <a:lnTo>
                    <a:pt x="863" y="740"/>
                  </a:lnTo>
                  <a:cubicBezTo>
                    <a:pt x="852" y="771"/>
                    <a:pt x="843" y="800"/>
                    <a:pt x="836" y="827"/>
                  </a:cubicBezTo>
                  <a:cubicBezTo>
                    <a:pt x="816" y="879"/>
                    <a:pt x="803" y="921"/>
                    <a:pt x="794" y="953"/>
                  </a:cubicBezTo>
                  <a:lnTo>
                    <a:pt x="794" y="953"/>
                  </a:lnTo>
                  <a:cubicBezTo>
                    <a:pt x="492" y="936"/>
                    <a:pt x="228" y="707"/>
                    <a:pt x="159" y="449"/>
                  </a:cubicBezTo>
                  <a:cubicBezTo>
                    <a:pt x="139" y="389"/>
                    <a:pt x="139" y="309"/>
                    <a:pt x="179" y="250"/>
                  </a:cubicBezTo>
                  <a:cubicBezTo>
                    <a:pt x="199" y="210"/>
                    <a:pt x="259" y="190"/>
                    <a:pt x="338" y="190"/>
                  </a:cubicBezTo>
                  <a:close/>
                  <a:moveTo>
                    <a:pt x="886" y="789"/>
                  </a:moveTo>
                  <a:lnTo>
                    <a:pt x="886" y="789"/>
                  </a:lnTo>
                  <a:cubicBezTo>
                    <a:pt x="912" y="848"/>
                    <a:pt x="932" y="900"/>
                    <a:pt x="947" y="944"/>
                  </a:cubicBezTo>
                  <a:lnTo>
                    <a:pt x="947" y="944"/>
                  </a:lnTo>
                  <a:cubicBezTo>
                    <a:pt x="943" y="945"/>
                    <a:pt x="939" y="945"/>
                    <a:pt x="935" y="946"/>
                  </a:cubicBezTo>
                  <a:cubicBezTo>
                    <a:pt x="900" y="952"/>
                    <a:pt x="865" y="955"/>
                    <a:pt x="831" y="955"/>
                  </a:cubicBezTo>
                  <a:cubicBezTo>
                    <a:pt x="826" y="955"/>
                    <a:pt x="820" y="954"/>
                    <a:pt x="815" y="954"/>
                  </a:cubicBezTo>
                  <a:lnTo>
                    <a:pt x="815" y="954"/>
                  </a:lnTo>
                  <a:cubicBezTo>
                    <a:pt x="832" y="912"/>
                    <a:pt x="854" y="855"/>
                    <a:pt x="886" y="789"/>
                  </a:cubicBezTo>
                  <a:close/>
                  <a:moveTo>
                    <a:pt x="1535" y="1"/>
                  </a:moveTo>
                  <a:cubicBezTo>
                    <a:pt x="1505" y="1"/>
                    <a:pt x="1477" y="5"/>
                    <a:pt x="1452" y="11"/>
                  </a:cubicBezTo>
                  <a:cubicBezTo>
                    <a:pt x="1273" y="91"/>
                    <a:pt x="1194" y="210"/>
                    <a:pt x="1134" y="289"/>
                  </a:cubicBezTo>
                  <a:cubicBezTo>
                    <a:pt x="1009" y="429"/>
                    <a:pt x="932" y="568"/>
                    <a:pt x="884" y="687"/>
                  </a:cubicBezTo>
                  <a:lnTo>
                    <a:pt x="884" y="687"/>
                  </a:lnTo>
                  <a:cubicBezTo>
                    <a:pt x="836" y="581"/>
                    <a:pt x="770" y="455"/>
                    <a:pt x="657" y="329"/>
                  </a:cubicBezTo>
                  <a:cubicBezTo>
                    <a:pt x="577" y="230"/>
                    <a:pt x="478" y="110"/>
                    <a:pt x="299" y="91"/>
                  </a:cubicBezTo>
                  <a:cubicBezTo>
                    <a:pt x="277" y="82"/>
                    <a:pt x="256" y="78"/>
                    <a:pt x="235" y="78"/>
                  </a:cubicBezTo>
                  <a:cubicBezTo>
                    <a:pt x="159" y="78"/>
                    <a:pt x="91" y="132"/>
                    <a:pt x="60" y="210"/>
                  </a:cubicBezTo>
                  <a:cubicBezTo>
                    <a:pt x="0" y="309"/>
                    <a:pt x="0" y="409"/>
                    <a:pt x="40" y="488"/>
                  </a:cubicBezTo>
                  <a:cubicBezTo>
                    <a:pt x="133" y="824"/>
                    <a:pt x="453" y="1089"/>
                    <a:pt x="852" y="1089"/>
                  </a:cubicBezTo>
                  <a:cubicBezTo>
                    <a:pt x="879" y="1089"/>
                    <a:pt x="907" y="1088"/>
                    <a:pt x="935" y="1085"/>
                  </a:cubicBezTo>
                  <a:cubicBezTo>
                    <a:pt x="953" y="1083"/>
                    <a:pt x="971" y="1080"/>
                    <a:pt x="988" y="1076"/>
                  </a:cubicBezTo>
                  <a:lnTo>
                    <a:pt x="988" y="1076"/>
                  </a:lnTo>
                  <a:cubicBezTo>
                    <a:pt x="991" y="1082"/>
                    <a:pt x="993" y="1085"/>
                    <a:pt x="995" y="1085"/>
                  </a:cubicBezTo>
                  <a:cubicBezTo>
                    <a:pt x="995" y="1085"/>
                    <a:pt x="995" y="1082"/>
                    <a:pt x="994" y="1075"/>
                  </a:cubicBezTo>
                  <a:lnTo>
                    <a:pt x="994" y="1075"/>
                  </a:lnTo>
                  <a:cubicBezTo>
                    <a:pt x="1383" y="995"/>
                    <a:pt x="1676" y="690"/>
                    <a:pt x="1771" y="349"/>
                  </a:cubicBezTo>
                  <a:cubicBezTo>
                    <a:pt x="1791" y="250"/>
                    <a:pt x="1791" y="150"/>
                    <a:pt x="1731" y="91"/>
                  </a:cubicBezTo>
                  <a:cubicBezTo>
                    <a:pt x="1676" y="22"/>
                    <a:pt x="1602" y="1"/>
                    <a:pt x="15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3690709" y="4312371"/>
              <a:ext cx="362942" cy="299703"/>
            </a:xfrm>
            <a:custGeom>
              <a:avLst/>
              <a:gdLst/>
              <a:ahLst/>
              <a:cxnLst/>
              <a:rect l="l" t="t" r="r" b="b"/>
              <a:pathLst>
                <a:path w="9131" h="7540" extrusionOk="0">
                  <a:moveTo>
                    <a:pt x="9012" y="0"/>
                  </a:moveTo>
                  <a:lnTo>
                    <a:pt x="4456" y="100"/>
                  </a:lnTo>
                  <a:lnTo>
                    <a:pt x="4735" y="4794"/>
                  </a:lnTo>
                  <a:cubicBezTo>
                    <a:pt x="4735" y="4794"/>
                    <a:pt x="60" y="6664"/>
                    <a:pt x="0" y="7540"/>
                  </a:cubicBezTo>
                  <a:lnTo>
                    <a:pt x="9131" y="7341"/>
                  </a:lnTo>
                  <a:lnTo>
                    <a:pt x="901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3970622" y="4484206"/>
              <a:ext cx="31560" cy="28341"/>
            </a:xfrm>
            <a:custGeom>
              <a:avLst/>
              <a:gdLst/>
              <a:ahLst/>
              <a:cxnLst/>
              <a:rect l="l" t="t" r="r" b="b"/>
              <a:pathLst>
                <a:path w="794" h="713" extrusionOk="0">
                  <a:moveTo>
                    <a:pt x="424" y="1"/>
                  </a:moveTo>
                  <a:cubicBezTo>
                    <a:pt x="271" y="1"/>
                    <a:pt x="110" y="115"/>
                    <a:pt x="80" y="253"/>
                  </a:cubicBezTo>
                  <a:cubicBezTo>
                    <a:pt x="0" y="432"/>
                    <a:pt x="179" y="650"/>
                    <a:pt x="358" y="710"/>
                  </a:cubicBezTo>
                  <a:cubicBezTo>
                    <a:pt x="373" y="711"/>
                    <a:pt x="387" y="712"/>
                    <a:pt x="402" y="712"/>
                  </a:cubicBezTo>
                  <a:cubicBezTo>
                    <a:pt x="585" y="712"/>
                    <a:pt x="758" y="598"/>
                    <a:pt x="776" y="432"/>
                  </a:cubicBezTo>
                  <a:cubicBezTo>
                    <a:pt x="794" y="273"/>
                    <a:pt x="702" y="99"/>
                    <a:pt x="557" y="34"/>
                  </a:cubicBezTo>
                  <a:lnTo>
                    <a:pt x="557" y="34"/>
                  </a:lnTo>
                  <a:lnTo>
                    <a:pt x="557" y="34"/>
                  </a:lnTo>
                  <a:cubicBezTo>
                    <a:pt x="516" y="11"/>
                    <a:pt x="470" y="1"/>
                    <a:pt x="4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3689119" y="4576984"/>
              <a:ext cx="364524" cy="37999"/>
            </a:xfrm>
            <a:custGeom>
              <a:avLst/>
              <a:gdLst/>
              <a:ahLst/>
              <a:cxnLst/>
              <a:rect l="l" t="t" r="r" b="b"/>
              <a:pathLst>
                <a:path w="9171" h="956" extrusionOk="0">
                  <a:moveTo>
                    <a:pt x="9131" y="1"/>
                  </a:moveTo>
                  <a:lnTo>
                    <a:pt x="398" y="478"/>
                  </a:lnTo>
                  <a:cubicBezTo>
                    <a:pt x="398" y="478"/>
                    <a:pt x="0" y="657"/>
                    <a:pt x="40" y="956"/>
                  </a:cubicBezTo>
                  <a:lnTo>
                    <a:pt x="9171" y="757"/>
                  </a:lnTo>
                  <a:lnTo>
                    <a:pt x="9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3872561" y="4499151"/>
              <a:ext cx="34820" cy="22060"/>
            </a:xfrm>
            <a:custGeom>
              <a:avLst/>
              <a:gdLst/>
              <a:ahLst/>
              <a:cxnLst/>
              <a:rect l="l" t="t" r="r" b="b"/>
              <a:pathLst>
                <a:path w="876" h="555" extrusionOk="0">
                  <a:moveTo>
                    <a:pt x="165" y="1"/>
                  </a:moveTo>
                  <a:cubicBezTo>
                    <a:pt x="65" y="1"/>
                    <a:pt x="1" y="26"/>
                    <a:pt x="1" y="56"/>
                  </a:cubicBezTo>
                  <a:cubicBezTo>
                    <a:pt x="1" y="95"/>
                    <a:pt x="239" y="95"/>
                    <a:pt x="458" y="254"/>
                  </a:cubicBezTo>
                  <a:cubicBezTo>
                    <a:pt x="667" y="368"/>
                    <a:pt x="785" y="554"/>
                    <a:pt x="830" y="554"/>
                  </a:cubicBezTo>
                  <a:cubicBezTo>
                    <a:pt x="832" y="554"/>
                    <a:pt x="834" y="554"/>
                    <a:pt x="836" y="553"/>
                  </a:cubicBezTo>
                  <a:cubicBezTo>
                    <a:pt x="876" y="553"/>
                    <a:pt x="796" y="274"/>
                    <a:pt x="538" y="95"/>
                  </a:cubicBezTo>
                  <a:cubicBezTo>
                    <a:pt x="398" y="26"/>
                    <a:pt x="264" y="1"/>
                    <a:pt x="1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3835396" y="4516840"/>
              <a:ext cx="26910" cy="27228"/>
            </a:xfrm>
            <a:custGeom>
              <a:avLst/>
              <a:gdLst/>
              <a:ahLst/>
              <a:cxnLst/>
              <a:rect l="l" t="t" r="r" b="b"/>
              <a:pathLst>
                <a:path w="677" h="685" extrusionOk="0">
                  <a:moveTo>
                    <a:pt x="36" y="0"/>
                  </a:moveTo>
                  <a:cubicBezTo>
                    <a:pt x="13" y="0"/>
                    <a:pt x="1" y="4"/>
                    <a:pt x="1" y="8"/>
                  </a:cubicBezTo>
                  <a:cubicBezTo>
                    <a:pt x="1" y="48"/>
                    <a:pt x="180" y="128"/>
                    <a:pt x="359" y="307"/>
                  </a:cubicBezTo>
                  <a:cubicBezTo>
                    <a:pt x="498" y="486"/>
                    <a:pt x="538" y="685"/>
                    <a:pt x="597" y="685"/>
                  </a:cubicBezTo>
                  <a:cubicBezTo>
                    <a:pt x="657" y="685"/>
                    <a:pt x="677" y="426"/>
                    <a:pt x="478" y="207"/>
                  </a:cubicBezTo>
                  <a:cubicBezTo>
                    <a:pt x="295" y="39"/>
                    <a:pt x="111" y="0"/>
                    <a:pt x="3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799025" y="4533653"/>
              <a:ext cx="19795" cy="30209"/>
            </a:xfrm>
            <a:custGeom>
              <a:avLst/>
              <a:gdLst/>
              <a:ahLst/>
              <a:cxnLst/>
              <a:rect l="l" t="t" r="r" b="b"/>
              <a:pathLst>
                <a:path w="498" h="760" extrusionOk="0">
                  <a:moveTo>
                    <a:pt x="31" y="0"/>
                  </a:moveTo>
                  <a:cubicBezTo>
                    <a:pt x="26" y="0"/>
                    <a:pt x="22" y="1"/>
                    <a:pt x="20" y="3"/>
                  </a:cubicBezTo>
                  <a:cubicBezTo>
                    <a:pt x="0" y="23"/>
                    <a:pt x="140" y="182"/>
                    <a:pt x="219" y="381"/>
                  </a:cubicBezTo>
                  <a:cubicBezTo>
                    <a:pt x="339" y="560"/>
                    <a:pt x="339" y="759"/>
                    <a:pt x="398" y="759"/>
                  </a:cubicBezTo>
                  <a:cubicBezTo>
                    <a:pt x="438" y="759"/>
                    <a:pt x="498" y="520"/>
                    <a:pt x="378" y="302"/>
                  </a:cubicBezTo>
                  <a:cubicBezTo>
                    <a:pt x="253" y="86"/>
                    <a:pt x="78" y="0"/>
                    <a:pt x="3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874151" y="4450737"/>
              <a:ext cx="39550" cy="8109"/>
            </a:xfrm>
            <a:custGeom>
              <a:avLst/>
              <a:gdLst/>
              <a:ahLst/>
              <a:cxnLst/>
              <a:rect l="l" t="t" r="r" b="b"/>
              <a:pathLst>
                <a:path w="995" h="204" extrusionOk="0">
                  <a:moveTo>
                    <a:pt x="498" y="0"/>
                  </a:moveTo>
                  <a:cubicBezTo>
                    <a:pt x="219" y="0"/>
                    <a:pt x="0" y="160"/>
                    <a:pt x="20" y="179"/>
                  </a:cubicBezTo>
                  <a:cubicBezTo>
                    <a:pt x="25" y="189"/>
                    <a:pt x="41" y="193"/>
                    <a:pt x="67" y="193"/>
                  </a:cubicBezTo>
                  <a:cubicBezTo>
                    <a:pt x="143" y="193"/>
                    <a:pt x="304" y="160"/>
                    <a:pt x="498" y="160"/>
                  </a:cubicBezTo>
                  <a:cubicBezTo>
                    <a:pt x="702" y="160"/>
                    <a:pt x="878" y="203"/>
                    <a:pt x="949" y="203"/>
                  </a:cubicBezTo>
                  <a:cubicBezTo>
                    <a:pt x="960" y="203"/>
                    <a:pt x="969" y="202"/>
                    <a:pt x="975" y="199"/>
                  </a:cubicBezTo>
                  <a:cubicBezTo>
                    <a:pt x="995" y="179"/>
                    <a:pt x="796" y="0"/>
                    <a:pt x="49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870176" y="4351086"/>
              <a:ext cx="179543" cy="35654"/>
            </a:xfrm>
            <a:custGeom>
              <a:avLst/>
              <a:gdLst/>
              <a:ahLst/>
              <a:cxnLst/>
              <a:rect l="l" t="t" r="r" b="b"/>
              <a:pathLst>
                <a:path w="4517" h="897" extrusionOk="0">
                  <a:moveTo>
                    <a:pt x="4516" y="1"/>
                  </a:moveTo>
                  <a:lnTo>
                    <a:pt x="1" y="41"/>
                  </a:lnTo>
                  <a:lnTo>
                    <a:pt x="41" y="896"/>
                  </a:lnTo>
                  <a:lnTo>
                    <a:pt x="4516" y="737"/>
                  </a:lnTo>
                  <a:lnTo>
                    <a:pt x="45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873356" y="4389841"/>
              <a:ext cx="55369" cy="31481"/>
            </a:xfrm>
            <a:custGeom>
              <a:avLst/>
              <a:gdLst/>
              <a:ahLst/>
              <a:cxnLst/>
              <a:rect l="l" t="t" r="r" b="b"/>
              <a:pathLst>
                <a:path w="1393" h="792" extrusionOk="0">
                  <a:moveTo>
                    <a:pt x="1104" y="125"/>
                  </a:moveTo>
                  <a:cubicBezTo>
                    <a:pt x="1139" y="125"/>
                    <a:pt x="1164" y="130"/>
                    <a:pt x="1174" y="140"/>
                  </a:cubicBezTo>
                  <a:lnTo>
                    <a:pt x="1174" y="200"/>
                  </a:lnTo>
                  <a:cubicBezTo>
                    <a:pt x="1154" y="219"/>
                    <a:pt x="1134" y="239"/>
                    <a:pt x="1075" y="259"/>
                  </a:cubicBezTo>
                  <a:cubicBezTo>
                    <a:pt x="1015" y="319"/>
                    <a:pt x="935" y="359"/>
                    <a:pt x="836" y="418"/>
                  </a:cubicBezTo>
                  <a:cubicBezTo>
                    <a:pt x="677" y="498"/>
                    <a:pt x="538" y="558"/>
                    <a:pt x="378" y="597"/>
                  </a:cubicBezTo>
                  <a:cubicBezTo>
                    <a:pt x="244" y="692"/>
                    <a:pt x="127" y="722"/>
                    <a:pt x="66" y="738"/>
                  </a:cubicBezTo>
                  <a:lnTo>
                    <a:pt x="66" y="738"/>
                  </a:lnTo>
                  <a:cubicBezTo>
                    <a:pt x="116" y="690"/>
                    <a:pt x="205" y="579"/>
                    <a:pt x="339" y="458"/>
                  </a:cubicBezTo>
                  <a:cubicBezTo>
                    <a:pt x="438" y="399"/>
                    <a:pt x="577" y="299"/>
                    <a:pt x="736" y="219"/>
                  </a:cubicBezTo>
                  <a:cubicBezTo>
                    <a:pt x="816" y="200"/>
                    <a:pt x="915" y="140"/>
                    <a:pt x="975" y="140"/>
                  </a:cubicBezTo>
                  <a:cubicBezTo>
                    <a:pt x="1025" y="130"/>
                    <a:pt x="1070" y="125"/>
                    <a:pt x="1104" y="125"/>
                  </a:cubicBezTo>
                  <a:close/>
                  <a:moveTo>
                    <a:pt x="1134" y="1"/>
                  </a:moveTo>
                  <a:cubicBezTo>
                    <a:pt x="1055" y="1"/>
                    <a:pt x="1015" y="21"/>
                    <a:pt x="955" y="21"/>
                  </a:cubicBezTo>
                  <a:cubicBezTo>
                    <a:pt x="856" y="40"/>
                    <a:pt x="756" y="100"/>
                    <a:pt x="697" y="120"/>
                  </a:cubicBezTo>
                  <a:cubicBezTo>
                    <a:pt x="518" y="200"/>
                    <a:pt x="358" y="319"/>
                    <a:pt x="259" y="399"/>
                  </a:cubicBezTo>
                  <a:cubicBezTo>
                    <a:pt x="60" y="597"/>
                    <a:pt x="0" y="757"/>
                    <a:pt x="20" y="757"/>
                  </a:cubicBezTo>
                  <a:cubicBezTo>
                    <a:pt x="20" y="776"/>
                    <a:pt x="65" y="791"/>
                    <a:pt x="142" y="791"/>
                  </a:cubicBezTo>
                  <a:cubicBezTo>
                    <a:pt x="219" y="791"/>
                    <a:pt x="329" y="776"/>
                    <a:pt x="458" y="737"/>
                  </a:cubicBezTo>
                  <a:cubicBezTo>
                    <a:pt x="617" y="717"/>
                    <a:pt x="756" y="657"/>
                    <a:pt x="935" y="597"/>
                  </a:cubicBezTo>
                  <a:cubicBezTo>
                    <a:pt x="1015" y="538"/>
                    <a:pt x="1114" y="498"/>
                    <a:pt x="1194" y="438"/>
                  </a:cubicBezTo>
                  <a:cubicBezTo>
                    <a:pt x="1234" y="418"/>
                    <a:pt x="1293" y="399"/>
                    <a:pt x="1313" y="339"/>
                  </a:cubicBezTo>
                  <a:cubicBezTo>
                    <a:pt x="1353" y="299"/>
                    <a:pt x="1393" y="160"/>
                    <a:pt x="1333" y="100"/>
                  </a:cubicBezTo>
                  <a:cubicBezTo>
                    <a:pt x="1274" y="21"/>
                    <a:pt x="1214" y="1"/>
                    <a:pt x="11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849626" y="4366111"/>
              <a:ext cx="30090" cy="56999"/>
            </a:xfrm>
            <a:custGeom>
              <a:avLst/>
              <a:gdLst/>
              <a:ahLst/>
              <a:cxnLst/>
              <a:rect l="l" t="t" r="r" b="b"/>
              <a:pathLst>
                <a:path w="757" h="1434" extrusionOk="0">
                  <a:moveTo>
                    <a:pt x="259" y="1"/>
                  </a:moveTo>
                  <a:cubicBezTo>
                    <a:pt x="160" y="1"/>
                    <a:pt x="80" y="61"/>
                    <a:pt x="60" y="120"/>
                  </a:cubicBezTo>
                  <a:cubicBezTo>
                    <a:pt x="40" y="200"/>
                    <a:pt x="40" y="240"/>
                    <a:pt x="21" y="299"/>
                  </a:cubicBezTo>
                  <a:cubicBezTo>
                    <a:pt x="1" y="399"/>
                    <a:pt x="21" y="498"/>
                    <a:pt x="21" y="598"/>
                  </a:cubicBezTo>
                  <a:cubicBezTo>
                    <a:pt x="40" y="797"/>
                    <a:pt x="140" y="936"/>
                    <a:pt x="219" y="1055"/>
                  </a:cubicBezTo>
                  <a:cubicBezTo>
                    <a:pt x="379" y="1294"/>
                    <a:pt x="578" y="1334"/>
                    <a:pt x="578" y="1334"/>
                  </a:cubicBezTo>
                  <a:cubicBezTo>
                    <a:pt x="617" y="1314"/>
                    <a:pt x="438" y="1234"/>
                    <a:pt x="319" y="1015"/>
                  </a:cubicBezTo>
                  <a:cubicBezTo>
                    <a:pt x="239" y="916"/>
                    <a:pt x="180" y="757"/>
                    <a:pt x="160" y="598"/>
                  </a:cubicBezTo>
                  <a:lnTo>
                    <a:pt x="160" y="319"/>
                  </a:lnTo>
                  <a:cubicBezTo>
                    <a:pt x="160" y="220"/>
                    <a:pt x="219" y="140"/>
                    <a:pt x="239" y="140"/>
                  </a:cubicBezTo>
                  <a:cubicBezTo>
                    <a:pt x="299" y="140"/>
                    <a:pt x="359" y="220"/>
                    <a:pt x="418" y="299"/>
                  </a:cubicBezTo>
                  <a:cubicBezTo>
                    <a:pt x="458" y="359"/>
                    <a:pt x="518" y="458"/>
                    <a:pt x="538" y="538"/>
                  </a:cubicBezTo>
                  <a:cubicBezTo>
                    <a:pt x="597" y="717"/>
                    <a:pt x="637" y="856"/>
                    <a:pt x="637" y="996"/>
                  </a:cubicBezTo>
                  <a:cubicBezTo>
                    <a:pt x="677" y="1254"/>
                    <a:pt x="637" y="1433"/>
                    <a:pt x="657" y="1433"/>
                  </a:cubicBezTo>
                  <a:cubicBezTo>
                    <a:pt x="677" y="1433"/>
                    <a:pt x="757" y="1294"/>
                    <a:pt x="757" y="996"/>
                  </a:cubicBezTo>
                  <a:cubicBezTo>
                    <a:pt x="757" y="836"/>
                    <a:pt x="737" y="657"/>
                    <a:pt x="677" y="498"/>
                  </a:cubicBezTo>
                  <a:cubicBezTo>
                    <a:pt x="657" y="399"/>
                    <a:pt x="617" y="319"/>
                    <a:pt x="558" y="220"/>
                  </a:cubicBezTo>
                  <a:cubicBezTo>
                    <a:pt x="51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617174" y="2312637"/>
              <a:ext cx="968628" cy="2184769"/>
            </a:xfrm>
            <a:custGeom>
              <a:avLst/>
              <a:gdLst/>
              <a:ahLst/>
              <a:cxnLst/>
              <a:rect l="l" t="t" r="r" b="b"/>
              <a:pathLst>
                <a:path w="24369" h="54965" extrusionOk="0">
                  <a:moveTo>
                    <a:pt x="2208" y="0"/>
                  </a:moveTo>
                  <a:cubicBezTo>
                    <a:pt x="2208" y="0"/>
                    <a:pt x="537" y="5650"/>
                    <a:pt x="219" y="7619"/>
                  </a:cubicBezTo>
                  <a:cubicBezTo>
                    <a:pt x="0" y="8912"/>
                    <a:pt x="5113" y="54964"/>
                    <a:pt x="5113" y="54964"/>
                  </a:cubicBezTo>
                  <a:lnTo>
                    <a:pt x="11876" y="54387"/>
                  </a:lnTo>
                  <a:lnTo>
                    <a:pt x="8136" y="10802"/>
                  </a:lnTo>
                  <a:lnTo>
                    <a:pt x="17466" y="54686"/>
                  </a:lnTo>
                  <a:lnTo>
                    <a:pt x="24369" y="54268"/>
                  </a:lnTo>
                  <a:cubicBezTo>
                    <a:pt x="24369" y="54268"/>
                    <a:pt x="16869" y="9390"/>
                    <a:pt x="16471" y="7699"/>
                  </a:cubicBezTo>
                  <a:cubicBezTo>
                    <a:pt x="16073" y="6008"/>
                    <a:pt x="13388" y="179"/>
                    <a:pt x="13388" y="179"/>
                  </a:cubicBezTo>
                  <a:lnTo>
                    <a:pt x="22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872561" y="2396468"/>
              <a:ext cx="66459" cy="338378"/>
            </a:xfrm>
            <a:custGeom>
              <a:avLst/>
              <a:gdLst/>
              <a:ahLst/>
              <a:cxnLst/>
              <a:rect l="l" t="t" r="r" b="b"/>
              <a:pathLst>
                <a:path w="1672" h="8513" extrusionOk="0">
                  <a:moveTo>
                    <a:pt x="1" y="0"/>
                  </a:moveTo>
                  <a:cubicBezTo>
                    <a:pt x="1" y="0"/>
                    <a:pt x="1" y="139"/>
                    <a:pt x="40" y="358"/>
                  </a:cubicBezTo>
                  <a:cubicBezTo>
                    <a:pt x="60" y="597"/>
                    <a:pt x="100" y="935"/>
                    <a:pt x="160" y="1293"/>
                  </a:cubicBezTo>
                  <a:cubicBezTo>
                    <a:pt x="259" y="2089"/>
                    <a:pt x="438" y="3183"/>
                    <a:pt x="597" y="4416"/>
                  </a:cubicBezTo>
                  <a:cubicBezTo>
                    <a:pt x="776" y="5630"/>
                    <a:pt x="955" y="6724"/>
                    <a:pt x="1075" y="7520"/>
                  </a:cubicBezTo>
                  <a:cubicBezTo>
                    <a:pt x="1134" y="7718"/>
                    <a:pt x="1154" y="7898"/>
                    <a:pt x="1174" y="8057"/>
                  </a:cubicBezTo>
                  <a:cubicBezTo>
                    <a:pt x="1214" y="8236"/>
                    <a:pt x="1254" y="8395"/>
                    <a:pt x="1353" y="8455"/>
                  </a:cubicBezTo>
                  <a:cubicBezTo>
                    <a:pt x="1408" y="8498"/>
                    <a:pt x="1469" y="8512"/>
                    <a:pt x="1523" y="8512"/>
                  </a:cubicBezTo>
                  <a:cubicBezTo>
                    <a:pt x="1566" y="8512"/>
                    <a:pt x="1605" y="8503"/>
                    <a:pt x="1632" y="8494"/>
                  </a:cubicBezTo>
                  <a:cubicBezTo>
                    <a:pt x="1672" y="8474"/>
                    <a:pt x="1672" y="8415"/>
                    <a:pt x="1672" y="8415"/>
                  </a:cubicBezTo>
                  <a:cubicBezTo>
                    <a:pt x="1672" y="8411"/>
                    <a:pt x="1671" y="8410"/>
                    <a:pt x="1669" y="8410"/>
                  </a:cubicBezTo>
                  <a:cubicBezTo>
                    <a:pt x="1663" y="8410"/>
                    <a:pt x="1638" y="8445"/>
                    <a:pt x="1572" y="8494"/>
                  </a:cubicBezTo>
                  <a:cubicBezTo>
                    <a:pt x="1559" y="8501"/>
                    <a:pt x="1539" y="8505"/>
                    <a:pt x="1515" y="8505"/>
                  </a:cubicBezTo>
                  <a:cubicBezTo>
                    <a:pt x="1468" y="8505"/>
                    <a:pt x="1406" y="8488"/>
                    <a:pt x="1353" y="8435"/>
                  </a:cubicBezTo>
                  <a:cubicBezTo>
                    <a:pt x="1274" y="8355"/>
                    <a:pt x="1254" y="8216"/>
                    <a:pt x="1234" y="8057"/>
                  </a:cubicBezTo>
                  <a:cubicBezTo>
                    <a:pt x="1194" y="7898"/>
                    <a:pt x="1174" y="7718"/>
                    <a:pt x="1154" y="7520"/>
                  </a:cubicBezTo>
                  <a:cubicBezTo>
                    <a:pt x="1055" y="6724"/>
                    <a:pt x="876" y="5630"/>
                    <a:pt x="697" y="4416"/>
                  </a:cubicBezTo>
                  <a:cubicBezTo>
                    <a:pt x="538" y="3183"/>
                    <a:pt x="359" y="2089"/>
                    <a:pt x="239" y="1293"/>
                  </a:cubicBezTo>
                  <a:cubicBezTo>
                    <a:pt x="180" y="935"/>
                    <a:pt x="140" y="597"/>
                    <a:pt x="80" y="358"/>
                  </a:cubicBezTo>
                  <a:cubicBezTo>
                    <a:pt x="40" y="139"/>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902611" y="2427114"/>
              <a:ext cx="35615" cy="32077"/>
            </a:xfrm>
            <a:custGeom>
              <a:avLst/>
              <a:gdLst/>
              <a:ahLst/>
              <a:cxnLst/>
              <a:rect l="l" t="t" r="r" b="b"/>
              <a:pathLst>
                <a:path w="896" h="807" extrusionOk="0">
                  <a:moveTo>
                    <a:pt x="521" y="1"/>
                  </a:moveTo>
                  <a:cubicBezTo>
                    <a:pt x="411" y="1"/>
                    <a:pt x="333" y="47"/>
                    <a:pt x="299" y="65"/>
                  </a:cubicBezTo>
                  <a:cubicBezTo>
                    <a:pt x="219" y="84"/>
                    <a:pt x="219" y="144"/>
                    <a:pt x="219" y="144"/>
                  </a:cubicBezTo>
                  <a:cubicBezTo>
                    <a:pt x="219" y="146"/>
                    <a:pt x="220" y="147"/>
                    <a:pt x="222" y="147"/>
                  </a:cubicBezTo>
                  <a:cubicBezTo>
                    <a:pt x="239" y="147"/>
                    <a:pt x="319" y="95"/>
                    <a:pt x="455" y="95"/>
                  </a:cubicBezTo>
                  <a:cubicBezTo>
                    <a:pt x="486" y="95"/>
                    <a:pt x="520" y="98"/>
                    <a:pt x="557" y="104"/>
                  </a:cubicBezTo>
                  <a:cubicBezTo>
                    <a:pt x="657" y="144"/>
                    <a:pt x="717" y="204"/>
                    <a:pt x="756" y="343"/>
                  </a:cubicBezTo>
                  <a:cubicBezTo>
                    <a:pt x="756" y="462"/>
                    <a:pt x="697" y="602"/>
                    <a:pt x="577" y="661"/>
                  </a:cubicBezTo>
                  <a:cubicBezTo>
                    <a:pt x="538" y="688"/>
                    <a:pt x="493" y="699"/>
                    <a:pt x="448" y="699"/>
                  </a:cubicBezTo>
                  <a:cubicBezTo>
                    <a:pt x="359" y="699"/>
                    <a:pt x="266" y="655"/>
                    <a:pt x="199" y="602"/>
                  </a:cubicBezTo>
                  <a:cubicBezTo>
                    <a:pt x="120" y="542"/>
                    <a:pt x="100" y="403"/>
                    <a:pt x="100" y="303"/>
                  </a:cubicBezTo>
                  <a:cubicBezTo>
                    <a:pt x="120" y="104"/>
                    <a:pt x="279" y="45"/>
                    <a:pt x="239" y="5"/>
                  </a:cubicBezTo>
                  <a:cubicBezTo>
                    <a:pt x="239" y="3"/>
                    <a:pt x="237" y="1"/>
                    <a:pt x="233" y="1"/>
                  </a:cubicBezTo>
                  <a:cubicBezTo>
                    <a:pt x="203" y="1"/>
                    <a:pt x="73" y="73"/>
                    <a:pt x="20" y="283"/>
                  </a:cubicBezTo>
                  <a:cubicBezTo>
                    <a:pt x="0" y="403"/>
                    <a:pt x="20" y="562"/>
                    <a:pt x="140" y="681"/>
                  </a:cubicBezTo>
                  <a:cubicBezTo>
                    <a:pt x="234" y="748"/>
                    <a:pt x="355" y="807"/>
                    <a:pt x="473" y="807"/>
                  </a:cubicBezTo>
                  <a:cubicBezTo>
                    <a:pt x="529" y="807"/>
                    <a:pt x="585" y="793"/>
                    <a:pt x="637" y="761"/>
                  </a:cubicBezTo>
                  <a:cubicBezTo>
                    <a:pt x="816" y="681"/>
                    <a:pt x="896" y="462"/>
                    <a:pt x="876" y="303"/>
                  </a:cubicBezTo>
                  <a:cubicBezTo>
                    <a:pt x="836" y="144"/>
                    <a:pt x="697" y="45"/>
                    <a:pt x="577" y="5"/>
                  </a:cubicBezTo>
                  <a:cubicBezTo>
                    <a:pt x="558" y="2"/>
                    <a:pt x="539"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2998838" y="777371"/>
              <a:ext cx="801009" cy="998400"/>
            </a:xfrm>
            <a:custGeom>
              <a:avLst/>
              <a:gdLst/>
              <a:ahLst/>
              <a:cxnLst/>
              <a:rect l="l" t="t" r="r" b="b"/>
              <a:pathLst>
                <a:path w="20152" h="25118" extrusionOk="0">
                  <a:moveTo>
                    <a:pt x="3330" y="0"/>
                  </a:moveTo>
                  <a:cubicBezTo>
                    <a:pt x="3314" y="0"/>
                    <a:pt x="3298" y="4"/>
                    <a:pt x="3282" y="13"/>
                  </a:cubicBezTo>
                  <a:cubicBezTo>
                    <a:pt x="2785" y="291"/>
                    <a:pt x="3839" y="2400"/>
                    <a:pt x="3919" y="2579"/>
                  </a:cubicBezTo>
                  <a:cubicBezTo>
                    <a:pt x="3959" y="2685"/>
                    <a:pt x="3857" y="2782"/>
                    <a:pt x="3767" y="2782"/>
                  </a:cubicBezTo>
                  <a:cubicBezTo>
                    <a:pt x="3722" y="2782"/>
                    <a:pt x="3680" y="2758"/>
                    <a:pt x="3660" y="2698"/>
                  </a:cubicBezTo>
                  <a:cubicBezTo>
                    <a:pt x="3584" y="2451"/>
                    <a:pt x="2728" y="136"/>
                    <a:pt x="2218" y="136"/>
                  </a:cubicBezTo>
                  <a:cubicBezTo>
                    <a:pt x="2194" y="136"/>
                    <a:pt x="2171" y="141"/>
                    <a:pt x="2149" y="152"/>
                  </a:cubicBezTo>
                  <a:cubicBezTo>
                    <a:pt x="1870" y="311"/>
                    <a:pt x="2168" y="749"/>
                    <a:pt x="2168" y="749"/>
                  </a:cubicBezTo>
                  <a:cubicBezTo>
                    <a:pt x="2168" y="749"/>
                    <a:pt x="3223" y="3076"/>
                    <a:pt x="2984" y="3196"/>
                  </a:cubicBezTo>
                  <a:cubicBezTo>
                    <a:pt x="2974" y="3201"/>
                    <a:pt x="2963" y="3203"/>
                    <a:pt x="2951" y="3203"/>
                  </a:cubicBezTo>
                  <a:cubicBezTo>
                    <a:pt x="2690" y="3203"/>
                    <a:pt x="2080" y="1962"/>
                    <a:pt x="1890" y="1505"/>
                  </a:cubicBezTo>
                  <a:cubicBezTo>
                    <a:pt x="1764" y="1203"/>
                    <a:pt x="1599" y="1052"/>
                    <a:pt x="1464" y="1052"/>
                  </a:cubicBezTo>
                  <a:cubicBezTo>
                    <a:pt x="1385" y="1052"/>
                    <a:pt x="1317" y="1104"/>
                    <a:pt x="1273" y="1206"/>
                  </a:cubicBezTo>
                  <a:cubicBezTo>
                    <a:pt x="1174" y="1385"/>
                    <a:pt x="1751" y="2818"/>
                    <a:pt x="1950" y="3295"/>
                  </a:cubicBezTo>
                  <a:cubicBezTo>
                    <a:pt x="2122" y="3675"/>
                    <a:pt x="2580" y="4684"/>
                    <a:pt x="2190" y="4684"/>
                  </a:cubicBezTo>
                  <a:cubicBezTo>
                    <a:pt x="2131" y="4684"/>
                    <a:pt x="2052" y="4660"/>
                    <a:pt x="1950" y="4608"/>
                  </a:cubicBezTo>
                  <a:cubicBezTo>
                    <a:pt x="1474" y="4364"/>
                    <a:pt x="999" y="4270"/>
                    <a:pt x="656" y="4270"/>
                  </a:cubicBezTo>
                  <a:cubicBezTo>
                    <a:pt x="440" y="4270"/>
                    <a:pt x="276" y="4308"/>
                    <a:pt x="199" y="4369"/>
                  </a:cubicBezTo>
                  <a:cubicBezTo>
                    <a:pt x="0" y="4508"/>
                    <a:pt x="139" y="4827"/>
                    <a:pt x="398" y="4827"/>
                  </a:cubicBezTo>
                  <a:cubicBezTo>
                    <a:pt x="637" y="4827"/>
                    <a:pt x="975" y="4966"/>
                    <a:pt x="1253" y="5065"/>
                  </a:cubicBezTo>
                  <a:cubicBezTo>
                    <a:pt x="1472" y="5125"/>
                    <a:pt x="1671" y="5264"/>
                    <a:pt x="1850" y="5404"/>
                  </a:cubicBezTo>
                  <a:cubicBezTo>
                    <a:pt x="2049" y="5583"/>
                    <a:pt x="2228" y="5762"/>
                    <a:pt x="2367" y="5881"/>
                  </a:cubicBezTo>
                  <a:lnTo>
                    <a:pt x="3422" y="8049"/>
                  </a:lnTo>
                  <a:lnTo>
                    <a:pt x="8037" y="17120"/>
                  </a:lnTo>
                  <a:lnTo>
                    <a:pt x="17705" y="25117"/>
                  </a:lnTo>
                  <a:lnTo>
                    <a:pt x="20151" y="20721"/>
                  </a:lnTo>
                  <a:lnTo>
                    <a:pt x="11120" y="13082"/>
                  </a:lnTo>
                  <a:lnTo>
                    <a:pt x="6903" y="6577"/>
                  </a:lnTo>
                  <a:lnTo>
                    <a:pt x="5610" y="4429"/>
                  </a:lnTo>
                  <a:cubicBezTo>
                    <a:pt x="5610" y="4429"/>
                    <a:pt x="5232" y="2300"/>
                    <a:pt x="5033" y="1684"/>
                  </a:cubicBezTo>
                  <a:cubicBezTo>
                    <a:pt x="4735" y="696"/>
                    <a:pt x="4598" y="499"/>
                    <a:pt x="4494" y="499"/>
                  </a:cubicBezTo>
                  <a:cubicBezTo>
                    <a:pt x="4467" y="499"/>
                    <a:pt x="4442" y="513"/>
                    <a:pt x="4416" y="530"/>
                  </a:cubicBezTo>
                  <a:cubicBezTo>
                    <a:pt x="4066" y="696"/>
                    <a:pt x="4845" y="2454"/>
                    <a:pt x="4610" y="2454"/>
                  </a:cubicBezTo>
                  <a:cubicBezTo>
                    <a:pt x="4592" y="2454"/>
                    <a:pt x="4567" y="2443"/>
                    <a:pt x="4536" y="2420"/>
                  </a:cubicBezTo>
                  <a:cubicBezTo>
                    <a:pt x="4097" y="2115"/>
                    <a:pt x="3695" y="0"/>
                    <a:pt x="3330"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218894" y="2175066"/>
              <a:ext cx="455477" cy="693490"/>
            </a:xfrm>
            <a:custGeom>
              <a:avLst/>
              <a:gdLst/>
              <a:ahLst/>
              <a:cxnLst/>
              <a:rect l="l" t="t" r="r" b="b"/>
              <a:pathLst>
                <a:path w="11459" h="17447" extrusionOk="0">
                  <a:moveTo>
                    <a:pt x="4576" y="0"/>
                  </a:moveTo>
                  <a:lnTo>
                    <a:pt x="1" y="80"/>
                  </a:lnTo>
                  <a:lnTo>
                    <a:pt x="5411" y="14283"/>
                  </a:lnTo>
                  <a:cubicBezTo>
                    <a:pt x="5471" y="14482"/>
                    <a:pt x="5551" y="14701"/>
                    <a:pt x="5610" y="14979"/>
                  </a:cubicBezTo>
                  <a:cubicBezTo>
                    <a:pt x="5670" y="15198"/>
                    <a:pt x="5690" y="15457"/>
                    <a:pt x="5670" y="15676"/>
                  </a:cubicBezTo>
                  <a:cubicBezTo>
                    <a:pt x="5650" y="15954"/>
                    <a:pt x="5570" y="16352"/>
                    <a:pt x="5491" y="16551"/>
                  </a:cubicBezTo>
                  <a:cubicBezTo>
                    <a:pt x="5390" y="16754"/>
                    <a:pt x="5546" y="16971"/>
                    <a:pt x="5742" y="16971"/>
                  </a:cubicBezTo>
                  <a:cubicBezTo>
                    <a:pt x="5777" y="16971"/>
                    <a:pt x="5813" y="16964"/>
                    <a:pt x="5849" y="16949"/>
                  </a:cubicBezTo>
                  <a:cubicBezTo>
                    <a:pt x="6068" y="16829"/>
                    <a:pt x="6386" y="16173"/>
                    <a:pt x="6406" y="15298"/>
                  </a:cubicBezTo>
                  <a:cubicBezTo>
                    <a:pt x="6417" y="15056"/>
                    <a:pt x="6488" y="14963"/>
                    <a:pt x="6592" y="14963"/>
                  </a:cubicBezTo>
                  <a:cubicBezTo>
                    <a:pt x="6866" y="14963"/>
                    <a:pt x="7363" y="15606"/>
                    <a:pt x="7580" y="15894"/>
                  </a:cubicBezTo>
                  <a:cubicBezTo>
                    <a:pt x="7898" y="16292"/>
                    <a:pt x="8932" y="17446"/>
                    <a:pt x="9131" y="17446"/>
                  </a:cubicBezTo>
                  <a:cubicBezTo>
                    <a:pt x="9430" y="17446"/>
                    <a:pt x="9469" y="17128"/>
                    <a:pt x="9151" y="16750"/>
                  </a:cubicBezTo>
                  <a:cubicBezTo>
                    <a:pt x="8833" y="16372"/>
                    <a:pt x="7938" y="15158"/>
                    <a:pt x="8157" y="14999"/>
                  </a:cubicBezTo>
                  <a:cubicBezTo>
                    <a:pt x="8163" y="14995"/>
                    <a:pt x="8172" y="14992"/>
                    <a:pt x="8181" y="14992"/>
                  </a:cubicBezTo>
                  <a:cubicBezTo>
                    <a:pt x="8461" y="14992"/>
                    <a:pt x="9947" y="16849"/>
                    <a:pt x="9947" y="16849"/>
                  </a:cubicBezTo>
                  <a:cubicBezTo>
                    <a:pt x="9947" y="16849"/>
                    <a:pt x="10144" y="17188"/>
                    <a:pt x="10349" y="17188"/>
                  </a:cubicBezTo>
                  <a:cubicBezTo>
                    <a:pt x="10388" y="17188"/>
                    <a:pt x="10426" y="17176"/>
                    <a:pt x="10464" y="17148"/>
                  </a:cubicBezTo>
                  <a:cubicBezTo>
                    <a:pt x="10922" y="16829"/>
                    <a:pt x="9072" y="14840"/>
                    <a:pt x="8893" y="14641"/>
                  </a:cubicBezTo>
                  <a:cubicBezTo>
                    <a:pt x="8803" y="14536"/>
                    <a:pt x="8905" y="14420"/>
                    <a:pt x="9020" y="14420"/>
                  </a:cubicBezTo>
                  <a:cubicBezTo>
                    <a:pt x="9058" y="14420"/>
                    <a:pt x="9097" y="14433"/>
                    <a:pt x="9131" y="14462"/>
                  </a:cubicBezTo>
                  <a:cubicBezTo>
                    <a:pt x="9241" y="14591"/>
                    <a:pt x="10452" y="16209"/>
                    <a:pt x="10998" y="16209"/>
                  </a:cubicBezTo>
                  <a:cubicBezTo>
                    <a:pt x="11044" y="16209"/>
                    <a:pt x="11085" y="16198"/>
                    <a:pt x="11121" y="16173"/>
                  </a:cubicBezTo>
                  <a:cubicBezTo>
                    <a:pt x="11459" y="15914"/>
                    <a:pt x="9629" y="14502"/>
                    <a:pt x="9549" y="13965"/>
                  </a:cubicBezTo>
                  <a:cubicBezTo>
                    <a:pt x="9538" y="13888"/>
                    <a:pt x="9555" y="13856"/>
                    <a:pt x="9592" y="13856"/>
                  </a:cubicBezTo>
                  <a:cubicBezTo>
                    <a:pt x="9808" y="13856"/>
                    <a:pt x="10722" y="14946"/>
                    <a:pt x="11080" y="14946"/>
                  </a:cubicBezTo>
                  <a:cubicBezTo>
                    <a:pt x="11112" y="14946"/>
                    <a:pt x="11138" y="14937"/>
                    <a:pt x="11160" y="14920"/>
                  </a:cubicBezTo>
                  <a:cubicBezTo>
                    <a:pt x="11280" y="14840"/>
                    <a:pt x="11359" y="14761"/>
                    <a:pt x="10444" y="13865"/>
                  </a:cubicBezTo>
                  <a:cubicBezTo>
                    <a:pt x="9987" y="13408"/>
                    <a:pt x="8256" y="12095"/>
                    <a:pt x="8256" y="12095"/>
                  </a:cubicBezTo>
                  <a:lnTo>
                    <a:pt x="4576"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369656" y="1347173"/>
              <a:ext cx="502936" cy="466566"/>
            </a:xfrm>
            <a:custGeom>
              <a:avLst/>
              <a:gdLst/>
              <a:ahLst/>
              <a:cxnLst/>
              <a:rect l="l" t="t" r="r" b="b"/>
              <a:pathLst>
                <a:path w="12653" h="11738" extrusionOk="0">
                  <a:moveTo>
                    <a:pt x="3243" y="0"/>
                  </a:moveTo>
                  <a:lnTo>
                    <a:pt x="1" y="4337"/>
                  </a:lnTo>
                  <a:cubicBezTo>
                    <a:pt x="1" y="4337"/>
                    <a:pt x="8191" y="11738"/>
                    <a:pt x="8413" y="11738"/>
                  </a:cubicBezTo>
                  <a:cubicBezTo>
                    <a:pt x="8414" y="11738"/>
                    <a:pt x="8415" y="11737"/>
                    <a:pt x="8415" y="11737"/>
                  </a:cubicBezTo>
                  <a:cubicBezTo>
                    <a:pt x="8555" y="11717"/>
                    <a:pt x="12653" y="6466"/>
                    <a:pt x="12653" y="6466"/>
                  </a:cubicBezTo>
                  <a:cubicBezTo>
                    <a:pt x="12653" y="6466"/>
                    <a:pt x="11161" y="5889"/>
                    <a:pt x="10464" y="5491"/>
                  </a:cubicBezTo>
                  <a:lnTo>
                    <a:pt x="324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663004" y="1603355"/>
              <a:ext cx="592291" cy="716425"/>
            </a:xfrm>
            <a:custGeom>
              <a:avLst/>
              <a:gdLst/>
              <a:ahLst/>
              <a:cxnLst/>
              <a:rect l="l" t="t" r="r" b="b"/>
              <a:pathLst>
                <a:path w="14901" h="18024" extrusionOk="0">
                  <a:moveTo>
                    <a:pt x="5830" y="1"/>
                  </a:moveTo>
                  <a:lnTo>
                    <a:pt x="5273" y="21"/>
                  </a:lnTo>
                  <a:cubicBezTo>
                    <a:pt x="3681" y="80"/>
                    <a:pt x="2328" y="1115"/>
                    <a:pt x="1831" y="2607"/>
                  </a:cubicBezTo>
                  <a:cubicBezTo>
                    <a:pt x="1274" y="4278"/>
                    <a:pt x="1294" y="4815"/>
                    <a:pt x="936" y="6048"/>
                  </a:cubicBezTo>
                  <a:cubicBezTo>
                    <a:pt x="1" y="8992"/>
                    <a:pt x="1652" y="12613"/>
                    <a:pt x="1652" y="12613"/>
                  </a:cubicBezTo>
                  <a:lnTo>
                    <a:pt x="1075" y="17825"/>
                  </a:lnTo>
                  <a:lnTo>
                    <a:pt x="12255" y="18023"/>
                  </a:lnTo>
                  <a:lnTo>
                    <a:pt x="12812" y="11737"/>
                  </a:lnTo>
                  <a:lnTo>
                    <a:pt x="14901" y="2308"/>
                  </a:lnTo>
                  <a:cubicBezTo>
                    <a:pt x="14901" y="2308"/>
                    <a:pt x="14443" y="299"/>
                    <a:pt x="12673" y="120"/>
                  </a:cubicBezTo>
                  <a:cubicBezTo>
                    <a:pt x="11738" y="80"/>
                    <a:pt x="5830" y="1"/>
                    <a:pt x="58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4095553" y="1615995"/>
              <a:ext cx="317113" cy="620750"/>
            </a:xfrm>
            <a:custGeom>
              <a:avLst/>
              <a:gdLst/>
              <a:ahLst/>
              <a:cxnLst/>
              <a:rect l="l" t="t" r="r" b="b"/>
              <a:pathLst>
                <a:path w="7978" h="15617" extrusionOk="0">
                  <a:moveTo>
                    <a:pt x="2109" y="1"/>
                  </a:moveTo>
                  <a:cubicBezTo>
                    <a:pt x="537" y="160"/>
                    <a:pt x="120" y="1572"/>
                    <a:pt x="40" y="2686"/>
                  </a:cubicBezTo>
                  <a:cubicBezTo>
                    <a:pt x="0" y="3343"/>
                    <a:pt x="100" y="3980"/>
                    <a:pt x="279" y="4596"/>
                  </a:cubicBezTo>
                  <a:lnTo>
                    <a:pt x="2944" y="15617"/>
                  </a:lnTo>
                  <a:lnTo>
                    <a:pt x="7977" y="14105"/>
                  </a:lnTo>
                  <a:cubicBezTo>
                    <a:pt x="7977" y="14105"/>
                    <a:pt x="6366" y="6088"/>
                    <a:pt x="5570" y="3045"/>
                  </a:cubicBezTo>
                  <a:cubicBezTo>
                    <a:pt x="4735" y="1"/>
                    <a:pt x="2109" y="1"/>
                    <a:pt x="21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863061" y="1541705"/>
              <a:ext cx="253078" cy="101239"/>
            </a:xfrm>
            <a:custGeom>
              <a:avLst/>
              <a:gdLst/>
              <a:ahLst/>
              <a:cxnLst/>
              <a:rect l="l" t="t" r="r" b="b"/>
              <a:pathLst>
                <a:path w="6367" h="2547" extrusionOk="0">
                  <a:moveTo>
                    <a:pt x="896" y="0"/>
                  </a:moveTo>
                  <a:lnTo>
                    <a:pt x="1" y="1691"/>
                  </a:lnTo>
                  <a:lnTo>
                    <a:pt x="2269" y="2546"/>
                  </a:lnTo>
                  <a:lnTo>
                    <a:pt x="6366" y="2089"/>
                  </a:lnTo>
                  <a:lnTo>
                    <a:pt x="6366" y="0"/>
                  </a:lnTo>
                  <a:lnTo>
                    <a:pt x="2865" y="855"/>
                  </a:lnTo>
                  <a:lnTo>
                    <a:pt x="2388" y="1591"/>
                  </a:lnTo>
                  <a:lnTo>
                    <a:pt x="2388" y="855"/>
                  </a:lnTo>
                  <a:lnTo>
                    <a:pt x="89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89119" y="1711592"/>
              <a:ext cx="64074" cy="389971"/>
            </a:xfrm>
            <a:custGeom>
              <a:avLst/>
              <a:gdLst/>
              <a:ahLst/>
              <a:cxnLst/>
              <a:rect l="l" t="t" r="r" b="b"/>
              <a:pathLst>
                <a:path w="1612" h="9811" extrusionOk="0">
                  <a:moveTo>
                    <a:pt x="1611" y="1"/>
                  </a:moveTo>
                  <a:cubicBezTo>
                    <a:pt x="1603" y="1"/>
                    <a:pt x="1544" y="121"/>
                    <a:pt x="1433" y="361"/>
                  </a:cubicBezTo>
                  <a:cubicBezTo>
                    <a:pt x="1572" y="142"/>
                    <a:pt x="1612" y="3"/>
                    <a:pt x="1612" y="3"/>
                  </a:cubicBezTo>
                  <a:cubicBezTo>
                    <a:pt x="1612" y="2"/>
                    <a:pt x="1611" y="1"/>
                    <a:pt x="1611" y="1"/>
                  </a:cubicBezTo>
                  <a:close/>
                  <a:moveTo>
                    <a:pt x="1433" y="361"/>
                  </a:moveTo>
                  <a:lnTo>
                    <a:pt x="1433" y="361"/>
                  </a:lnTo>
                  <a:cubicBezTo>
                    <a:pt x="1373" y="461"/>
                    <a:pt x="1274" y="580"/>
                    <a:pt x="1194" y="759"/>
                  </a:cubicBezTo>
                  <a:cubicBezTo>
                    <a:pt x="1114" y="938"/>
                    <a:pt x="1015" y="1097"/>
                    <a:pt x="915" y="1336"/>
                  </a:cubicBezTo>
                  <a:cubicBezTo>
                    <a:pt x="816" y="1535"/>
                    <a:pt x="717" y="1773"/>
                    <a:pt x="617" y="2032"/>
                  </a:cubicBezTo>
                  <a:cubicBezTo>
                    <a:pt x="518" y="2271"/>
                    <a:pt x="458" y="2549"/>
                    <a:pt x="358" y="2848"/>
                  </a:cubicBezTo>
                  <a:cubicBezTo>
                    <a:pt x="199" y="3444"/>
                    <a:pt x="80" y="4081"/>
                    <a:pt x="20" y="4797"/>
                  </a:cubicBezTo>
                  <a:cubicBezTo>
                    <a:pt x="0" y="5493"/>
                    <a:pt x="20" y="6170"/>
                    <a:pt x="100" y="6786"/>
                  </a:cubicBezTo>
                  <a:cubicBezTo>
                    <a:pt x="140" y="7125"/>
                    <a:pt x="179" y="7383"/>
                    <a:pt x="239" y="7662"/>
                  </a:cubicBezTo>
                  <a:cubicBezTo>
                    <a:pt x="299" y="7940"/>
                    <a:pt x="378" y="8179"/>
                    <a:pt x="438" y="8418"/>
                  </a:cubicBezTo>
                  <a:cubicBezTo>
                    <a:pt x="498" y="8636"/>
                    <a:pt x="577" y="8835"/>
                    <a:pt x="637" y="9014"/>
                  </a:cubicBezTo>
                  <a:cubicBezTo>
                    <a:pt x="697" y="9174"/>
                    <a:pt x="776" y="9333"/>
                    <a:pt x="816" y="9452"/>
                  </a:cubicBezTo>
                  <a:cubicBezTo>
                    <a:pt x="915" y="9671"/>
                    <a:pt x="995" y="9810"/>
                    <a:pt x="995" y="9810"/>
                  </a:cubicBezTo>
                  <a:lnTo>
                    <a:pt x="856" y="9432"/>
                  </a:lnTo>
                  <a:cubicBezTo>
                    <a:pt x="796" y="9313"/>
                    <a:pt x="717" y="9154"/>
                    <a:pt x="677" y="8975"/>
                  </a:cubicBezTo>
                  <a:cubicBezTo>
                    <a:pt x="597" y="8815"/>
                    <a:pt x="518" y="8617"/>
                    <a:pt x="478" y="8378"/>
                  </a:cubicBezTo>
                  <a:cubicBezTo>
                    <a:pt x="418" y="8179"/>
                    <a:pt x="358" y="7940"/>
                    <a:pt x="299" y="7662"/>
                  </a:cubicBezTo>
                  <a:cubicBezTo>
                    <a:pt x="219" y="7423"/>
                    <a:pt x="199" y="7125"/>
                    <a:pt x="160" y="6826"/>
                  </a:cubicBezTo>
                  <a:cubicBezTo>
                    <a:pt x="100" y="6190"/>
                    <a:pt x="60" y="5533"/>
                    <a:pt x="100" y="4837"/>
                  </a:cubicBezTo>
                  <a:cubicBezTo>
                    <a:pt x="160" y="4121"/>
                    <a:pt x="279" y="3464"/>
                    <a:pt x="418" y="2868"/>
                  </a:cubicBezTo>
                  <a:cubicBezTo>
                    <a:pt x="498" y="2569"/>
                    <a:pt x="577" y="2291"/>
                    <a:pt x="677" y="2052"/>
                  </a:cubicBezTo>
                  <a:cubicBezTo>
                    <a:pt x="736" y="1793"/>
                    <a:pt x="836" y="1575"/>
                    <a:pt x="935" y="1356"/>
                  </a:cubicBezTo>
                  <a:cubicBezTo>
                    <a:pt x="1035" y="1137"/>
                    <a:pt x="1134" y="958"/>
                    <a:pt x="1214" y="779"/>
                  </a:cubicBezTo>
                  <a:cubicBezTo>
                    <a:pt x="1293" y="600"/>
                    <a:pt x="1373" y="461"/>
                    <a:pt x="1433" y="36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871766" y="1570960"/>
              <a:ext cx="75959" cy="79894"/>
            </a:xfrm>
            <a:custGeom>
              <a:avLst/>
              <a:gdLst/>
              <a:ahLst/>
              <a:cxnLst/>
              <a:rect l="l" t="t" r="r" b="b"/>
              <a:pathLst>
                <a:path w="1911" h="2010" extrusionOk="0">
                  <a:moveTo>
                    <a:pt x="1890" y="0"/>
                  </a:moveTo>
                  <a:cubicBezTo>
                    <a:pt x="1871" y="0"/>
                    <a:pt x="1791" y="159"/>
                    <a:pt x="1672" y="438"/>
                  </a:cubicBezTo>
                  <a:cubicBezTo>
                    <a:pt x="1552" y="736"/>
                    <a:pt x="1393" y="1154"/>
                    <a:pt x="1234" y="1631"/>
                  </a:cubicBezTo>
                  <a:lnTo>
                    <a:pt x="1178" y="1784"/>
                  </a:lnTo>
                  <a:lnTo>
                    <a:pt x="1178" y="1784"/>
                  </a:lnTo>
                  <a:cubicBezTo>
                    <a:pt x="495" y="1357"/>
                    <a:pt x="73" y="913"/>
                    <a:pt x="7" y="913"/>
                  </a:cubicBezTo>
                  <a:cubicBezTo>
                    <a:pt x="4" y="913"/>
                    <a:pt x="2" y="914"/>
                    <a:pt x="1" y="915"/>
                  </a:cubicBezTo>
                  <a:cubicBezTo>
                    <a:pt x="1" y="915"/>
                    <a:pt x="100" y="1054"/>
                    <a:pt x="299" y="1253"/>
                  </a:cubicBezTo>
                  <a:cubicBezTo>
                    <a:pt x="498" y="1452"/>
                    <a:pt x="836" y="1731"/>
                    <a:pt x="1194" y="1950"/>
                  </a:cubicBezTo>
                  <a:lnTo>
                    <a:pt x="1274" y="2009"/>
                  </a:lnTo>
                  <a:lnTo>
                    <a:pt x="1294" y="1930"/>
                  </a:lnTo>
                  <a:lnTo>
                    <a:pt x="1373" y="1711"/>
                  </a:lnTo>
                  <a:lnTo>
                    <a:pt x="1771" y="517"/>
                  </a:lnTo>
                  <a:cubicBezTo>
                    <a:pt x="1871" y="199"/>
                    <a:pt x="1910" y="0"/>
                    <a:pt x="18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976147" y="1575690"/>
              <a:ext cx="85419" cy="86214"/>
            </a:xfrm>
            <a:custGeom>
              <a:avLst/>
              <a:gdLst/>
              <a:ahLst/>
              <a:cxnLst/>
              <a:rect l="l" t="t" r="r" b="b"/>
              <a:pathLst>
                <a:path w="2149" h="2169" extrusionOk="0">
                  <a:moveTo>
                    <a:pt x="0" y="0"/>
                  </a:moveTo>
                  <a:cubicBezTo>
                    <a:pt x="0" y="0"/>
                    <a:pt x="0" y="219"/>
                    <a:pt x="40" y="597"/>
                  </a:cubicBezTo>
                  <a:cubicBezTo>
                    <a:pt x="100" y="935"/>
                    <a:pt x="160" y="1473"/>
                    <a:pt x="239" y="2010"/>
                  </a:cubicBezTo>
                  <a:lnTo>
                    <a:pt x="239" y="2089"/>
                  </a:lnTo>
                  <a:lnTo>
                    <a:pt x="239" y="2169"/>
                  </a:lnTo>
                  <a:lnTo>
                    <a:pt x="319" y="2129"/>
                  </a:lnTo>
                  <a:cubicBezTo>
                    <a:pt x="836" y="1970"/>
                    <a:pt x="1313" y="1791"/>
                    <a:pt x="1632" y="1671"/>
                  </a:cubicBezTo>
                  <a:cubicBezTo>
                    <a:pt x="1950" y="1532"/>
                    <a:pt x="2149" y="1473"/>
                    <a:pt x="2149" y="1433"/>
                  </a:cubicBezTo>
                  <a:cubicBezTo>
                    <a:pt x="2149" y="1430"/>
                    <a:pt x="2145" y="1429"/>
                    <a:pt x="2138" y="1429"/>
                  </a:cubicBezTo>
                  <a:cubicBezTo>
                    <a:pt x="2091" y="1429"/>
                    <a:pt x="1887" y="1488"/>
                    <a:pt x="1592" y="1592"/>
                  </a:cubicBezTo>
                  <a:cubicBezTo>
                    <a:pt x="1270" y="1686"/>
                    <a:pt x="841" y="1817"/>
                    <a:pt x="338" y="1983"/>
                  </a:cubicBezTo>
                  <a:lnTo>
                    <a:pt x="338" y="1983"/>
                  </a:lnTo>
                  <a:cubicBezTo>
                    <a:pt x="259" y="1429"/>
                    <a:pt x="199" y="934"/>
                    <a:pt x="120" y="577"/>
                  </a:cubicBezTo>
                  <a:cubicBezTo>
                    <a:pt x="60" y="219"/>
                    <a:pt x="20" y="0"/>
                    <a:pt x="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4133513" y="2231946"/>
              <a:ext cx="25320" cy="79139"/>
            </a:xfrm>
            <a:custGeom>
              <a:avLst/>
              <a:gdLst/>
              <a:ahLst/>
              <a:cxnLst/>
              <a:rect l="l" t="t" r="r" b="b"/>
              <a:pathLst>
                <a:path w="637" h="1991" extrusionOk="0">
                  <a:moveTo>
                    <a:pt x="62" y="1"/>
                  </a:moveTo>
                  <a:cubicBezTo>
                    <a:pt x="61" y="1"/>
                    <a:pt x="60" y="1"/>
                    <a:pt x="60" y="1"/>
                  </a:cubicBezTo>
                  <a:cubicBezTo>
                    <a:pt x="0" y="1"/>
                    <a:pt x="279" y="399"/>
                    <a:pt x="418" y="976"/>
                  </a:cubicBezTo>
                  <a:cubicBezTo>
                    <a:pt x="517" y="1513"/>
                    <a:pt x="358" y="1991"/>
                    <a:pt x="418" y="1991"/>
                  </a:cubicBezTo>
                  <a:cubicBezTo>
                    <a:pt x="438" y="1991"/>
                    <a:pt x="637" y="1533"/>
                    <a:pt x="537" y="936"/>
                  </a:cubicBezTo>
                  <a:cubicBezTo>
                    <a:pt x="440" y="355"/>
                    <a:pt x="98" y="1"/>
                    <a:pt x="6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4195959" y="2106260"/>
              <a:ext cx="200093" cy="38278"/>
            </a:xfrm>
            <a:custGeom>
              <a:avLst/>
              <a:gdLst/>
              <a:ahLst/>
              <a:cxnLst/>
              <a:rect l="l" t="t" r="r" b="b"/>
              <a:pathLst>
                <a:path w="5034" h="963" extrusionOk="0">
                  <a:moveTo>
                    <a:pt x="5033" y="0"/>
                  </a:moveTo>
                  <a:cubicBezTo>
                    <a:pt x="4994" y="0"/>
                    <a:pt x="4735" y="60"/>
                    <a:pt x="4278" y="120"/>
                  </a:cubicBezTo>
                  <a:cubicBezTo>
                    <a:pt x="3840" y="219"/>
                    <a:pt x="3203" y="359"/>
                    <a:pt x="2507" y="478"/>
                  </a:cubicBezTo>
                  <a:cubicBezTo>
                    <a:pt x="1851" y="617"/>
                    <a:pt x="1194" y="717"/>
                    <a:pt x="757" y="796"/>
                  </a:cubicBezTo>
                  <a:cubicBezTo>
                    <a:pt x="279" y="876"/>
                    <a:pt x="1" y="916"/>
                    <a:pt x="1" y="955"/>
                  </a:cubicBezTo>
                  <a:cubicBezTo>
                    <a:pt x="1" y="960"/>
                    <a:pt x="19" y="963"/>
                    <a:pt x="54" y="963"/>
                  </a:cubicBezTo>
                  <a:cubicBezTo>
                    <a:pt x="160" y="963"/>
                    <a:pt x="413" y="940"/>
                    <a:pt x="757" y="896"/>
                  </a:cubicBezTo>
                  <a:cubicBezTo>
                    <a:pt x="1234" y="856"/>
                    <a:pt x="1851" y="756"/>
                    <a:pt x="2547" y="617"/>
                  </a:cubicBezTo>
                  <a:cubicBezTo>
                    <a:pt x="3243" y="478"/>
                    <a:pt x="3860" y="359"/>
                    <a:pt x="4297" y="219"/>
                  </a:cubicBezTo>
                  <a:cubicBezTo>
                    <a:pt x="4755" y="100"/>
                    <a:pt x="5033" y="20"/>
                    <a:pt x="5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4167499" y="1985661"/>
              <a:ext cx="205618" cy="55926"/>
            </a:xfrm>
            <a:custGeom>
              <a:avLst/>
              <a:gdLst/>
              <a:ahLst/>
              <a:cxnLst/>
              <a:rect l="l" t="t" r="r" b="b"/>
              <a:pathLst>
                <a:path w="5173" h="1407" extrusionOk="0">
                  <a:moveTo>
                    <a:pt x="5138" y="0"/>
                  </a:moveTo>
                  <a:cubicBezTo>
                    <a:pt x="5048" y="0"/>
                    <a:pt x="4790" y="72"/>
                    <a:pt x="4397" y="170"/>
                  </a:cubicBezTo>
                  <a:cubicBezTo>
                    <a:pt x="3939" y="309"/>
                    <a:pt x="3283" y="448"/>
                    <a:pt x="2567" y="627"/>
                  </a:cubicBezTo>
                  <a:cubicBezTo>
                    <a:pt x="1870" y="806"/>
                    <a:pt x="1214" y="966"/>
                    <a:pt x="756" y="1125"/>
                  </a:cubicBezTo>
                  <a:cubicBezTo>
                    <a:pt x="279" y="1264"/>
                    <a:pt x="0" y="1363"/>
                    <a:pt x="0" y="1403"/>
                  </a:cubicBezTo>
                  <a:cubicBezTo>
                    <a:pt x="3" y="1405"/>
                    <a:pt x="7" y="1406"/>
                    <a:pt x="15" y="1406"/>
                  </a:cubicBezTo>
                  <a:cubicBezTo>
                    <a:pt x="80" y="1406"/>
                    <a:pt x="348" y="1331"/>
                    <a:pt x="776" y="1224"/>
                  </a:cubicBezTo>
                  <a:cubicBezTo>
                    <a:pt x="1254" y="1105"/>
                    <a:pt x="1890" y="946"/>
                    <a:pt x="2606" y="767"/>
                  </a:cubicBezTo>
                  <a:cubicBezTo>
                    <a:pt x="3303" y="608"/>
                    <a:pt x="3959" y="429"/>
                    <a:pt x="4437" y="269"/>
                  </a:cubicBezTo>
                  <a:cubicBezTo>
                    <a:pt x="4894" y="130"/>
                    <a:pt x="5173" y="31"/>
                    <a:pt x="5173" y="11"/>
                  </a:cubicBezTo>
                  <a:cubicBezTo>
                    <a:pt x="5169" y="4"/>
                    <a:pt x="5157" y="0"/>
                    <a:pt x="5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4144564" y="1937048"/>
              <a:ext cx="68049" cy="299703"/>
            </a:xfrm>
            <a:custGeom>
              <a:avLst/>
              <a:gdLst/>
              <a:ahLst/>
              <a:cxnLst/>
              <a:rect l="l" t="t" r="r" b="b"/>
              <a:pathLst>
                <a:path w="1712" h="7540" extrusionOk="0">
                  <a:moveTo>
                    <a:pt x="1" y="0"/>
                  </a:moveTo>
                  <a:cubicBezTo>
                    <a:pt x="1" y="1"/>
                    <a:pt x="40" y="100"/>
                    <a:pt x="60" y="299"/>
                  </a:cubicBezTo>
                  <a:cubicBezTo>
                    <a:pt x="100" y="518"/>
                    <a:pt x="160" y="796"/>
                    <a:pt x="219" y="1114"/>
                  </a:cubicBezTo>
                  <a:cubicBezTo>
                    <a:pt x="359" y="1791"/>
                    <a:pt x="577" y="2746"/>
                    <a:pt x="796" y="3780"/>
                  </a:cubicBezTo>
                  <a:cubicBezTo>
                    <a:pt x="1055" y="4834"/>
                    <a:pt x="1254" y="5769"/>
                    <a:pt x="1413" y="6446"/>
                  </a:cubicBezTo>
                  <a:cubicBezTo>
                    <a:pt x="1493" y="6764"/>
                    <a:pt x="1572" y="7023"/>
                    <a:pt x="1612" y="7241"/>
                  </a:cubicBezTo>
                  <a:cubicBezTo>
                    <a:pt x="1672" y="7440"/>
                    <a:pt x="1711" y="7540"/>
                    <a:pt x="1711" y="7540"/>
                  </a:cubicBezTo>
                  <a:cubicBezTo>
                    <a:pt x="1711" y="7540"/>
                    <a:pt x="1711" y="7440"/>
                    <a:pt x="1672" y="7241"/>
                  </a:cubicBezTo>
                  <a:cubicBezTo>
                    <a:pt x="1612" y="7023"/>
                    <a:pt x="1572" y="6744"/>
                    <a:pt x="1493" y="6426"/>
                  </a:cubicBezTo>
                  <a:cubicBezTo>
                    <a:pt x="1373" y="5749"/>
                    <a:pt x="1154" y="4814"/>
                    <a:pt x="916" y="3760"/>
                  </a:cubicBezTo>
                  <a:cubicBezTo>
                    <a:pt x="677" y="2706"/>
                    <a:pt x="478" y="1771"/>
                    <a:pt x="299" y="1095"/>
                  </a:cubicBezTo>
                  <a:cubicBezTo>
                    <a:pt x="219" y="776"/>
                    <a:pt x="160" y="518"/>
                    <a:pt x="100" y="299"/>
                  </a:cubicBezTo>
                  <a:cubicBezTo>
                    <a:pt x="60" y="100"/>
                    <a:pt x="1" y="1"/>
                    <a:pt x="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97029" y="1873649"/>
              <a:ext cx="665030" cy="18562"/>
            </a:xfrm>
            <a:custGeom>
              <a:avLst/>
              <a:gdLst/>
              <a:ahLst/>
              <a:cxnLst/>
              <a:rect l="l" t="t" r="r" b="b"/>
              <a:pathLst>
                <a:path w="16731" h="467" extrusionOk="0">
                  <a:moveTo>
                    <a:pt x="176" y="0"/>
                  </a:moveTo>
                  <a:cubicBezTo>
                    <a:pt x="61" y="0"/>
                    <a:pt x="0" y="1"/>
                    <a:pt x="0" y="4"/>
                  </a:cubicBezTo>
                  <a:cubicBezTo>
                    <a:pt x="0" y="64"/>
                    <a:pt x="3720" y="183"/>
                    <a:pt x="8355" y="302"/>
                  </a:cubicBezTo>
                  <a:cubicBezTo>
                    <a:pt x="12240" y="420"/>
                    <a:pt x="15518" y="466"/>
                    <a:pt x="16459" y="466"/>
                  </a:cubicBezTo>
                  <a:cubicBezTo>
                    <a:pt x="16636" y="466"/>
                    <a:pt x="16730" y="465"/>
                    <a:pt x="16730" y="462"/>
                  </a:cubicBezTo>
                  <a:cubicBezTo>
                    <a:pt x="16730" y="442"/>
                    <a:pt x="12970" y="302"/>
                    <a:pt x="8375" y="163"/>
                  </a:cubicBezTo>
                  <a:cubicBezTo>
                    <a:pt x="4346" y="59"/>
                    <a:pt x="969"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739720" y="1721966"/>
              <a:ext cx="570946" cy="17768"/>
            </a:xfrm>
            <a:custGeom>
              <a:avLst/>
              <a:gdLst/>
              <a:ahLst/>
              <a:cxnLst/>
              <a:rect l="l" t="t" r="r" b="b"/>
              <a:pathLst>
                <a:path w="14364" h="447" extrusionOk="0">
                  <a:moveTo>
                    <a:pt x="13786" y="1"/>
                  </a:moveTo>
                  <a:cubicBezTo>
                    <a:pt x="13388" y="20"/>
                    <a:pt x="12891" y="40"/>
                    <a:pt x="12254" y="60"/>
                  </a:cubicBezTo>
                  <a:cubicBezTo>
                    <a:pt x="10961" y="120"/>
                    <a:pt x="9171" y="200"/>
                    <a:pt x="7182" y="239"/>
                  </a:cubicBezTo>
                  <a:cubicBezTo>
                    <a:pt x="5193" y="299"/>
                    <a:pt x="3402" y="319"/>
                    <a:pt x="2109" y="339"/>
                  </a:cubicBezTo>
                  <a:cubicBezTo>
                    <a:pt x="1453" y="379"/>
                    <a:pt x="936" y="379"/>
                    <a:pt x="558" y="379"/>
                  </a:cubicBezTo>
                  <a:lnTo>
                    <a:pt x="1" y="379"/>
                  </a:lnTo>
                  <a:cubicBezTo>
                    <a:pt x="1" y="398"/>
                    <a:pt x="40" y="398"/>
                    <a:pt x="140" y="398"/>
                  </a:cubicBezTo>
                  <a:cubicBezTo>
                    <a:pt x="259" y="418"/>
                    <a:pt x="398" y="418"/>
                    <a:pt x="558" y="418"/>
                  </a:cubicBezTo>
                  <a:cubicBezTo>
                    <a:pt x="936" y="438"/>
                    <a:pt x="1453" y="438"/>
                    <a:pt x="2109" y="438"/>
                  </a:cubicBezTo>
                  <a:cubicBezTo>
                    <a:pt x="2456" y="444"/>
                    <a:pt x="2838" y="446"/>
                    <a:pt x="3250" y="446"/>
                  </a:cubicBezTo>
                  <a:cubicBezTo>
                    <a:pt x="4376" y="446"/>
                    <a:pt x="5726" y="428"/>
                    <a:pt x="7182" y="398"/>
                  </a:cubicBezTo>
                  <a:cubicBezTo>
                    <a:pt x="9171" y="339"/>
                    <a:pt x="10961" y="239"/>
                    <a:pt x="12254" y="180"/>
                  </a:cubicBezTo>
                  <a:cubicBezTo>
                    <a:pt x="12891" y="140"/>
                    <a:pt x="13428" y="100"/>
                    <a:pt x="13786" y="80"/>
                  </a:cubicBezTo>
                  <a:cubicBezTo>
                    <a:pt x="13965" y="80"/>
                    <a:pt x="14124" y="40"/>
                    <a:pt x="14224" y="40"/>
                  </a:cubicBezTo>
                  <a:cubicBezTo>
                    <a:pt x="14323" y="20"/>
                    <a:pt x="14363" y="20"/>
                    <a:pt x="14363" y="20"/>
                  </a:cubicBezTo>
                  <a:cubicBezTo>
                    <a:pt x="14363" y="20"/>
                    <a:pt x="14323" y="20"/>
                    <a:pt x="14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598174" y="1551960"/>
              <a:ext cx="158199" cy="178748"/>
            </a:xfrm>
            <a:custGeom>
              <a:avLst/>
              <a:gdLst/>
              <a:ahLst/>
              <a:cxnLst/>
              <a:rect l="l" t="t" r="r" b="b"/>
              <a:pathLst>
                <a:path w="3980" h="4497" extrusionOk="0">
                  <a:moveTo>
                    <a:pt x="3958" y="0"/>
                  </a:moveTo>
                  <a:cubicBezTo>
                    <a:pt x="3902" y="0"/>
                    <a:pt x="2994" y="988"/>
                    <a:pt x="1930" y="2209"/>
                  </a:cubicBezTo>
                  <a:cubicBezTo>
                    <a:pt x="836" y="3462"/>
                    <a:pt x="1" y="4477"/>
                    <a:pt x="21" y="4496"/>
                  </a:cubicBezTo>
                  <a:cubicBezTo>
                    <a:pt x="21" y="4497"/>
                    <a:pt x="21" y="4497"/>
                    <a:pt x="21" y="4497"/>
                  </a:cubicBezTo>
                  <a:cubicBezTo>
                    <a:pt x="58" y="4497"/>
                    <a:pt x="946" y="3510"/>
                    <a:pt x="2030" y="2288"/>
                  </a:cubicBezTo>
                  <a:cubicBezTo>
                    <a:pt x="3124" y="1035"/>
                    <a:pt x="3979" y="21"/>
                    <a:pt x="3959" y="1"/>
                  </a:cubicBezTo>
                  <a:cubicBezTo>
                    <a:pt x="3959" y="0"/>
                    <a:pt x="3959" y="0"/>
                    <a:pt x="3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04144" y="2033320"/>
              <a:ext cx="452297" cy="44558"/>
            </a:xfrm>
            <a:custGeom>
              <a:avLst/>
              <a:gdLst/>
              <a:ahLst/>
              <a:cxnLst/>
              <a:rect l="l" t="t" r="r" b="b"/>
              <a:pathLst>
                <a:path w="11379" h="1121" extrusionOk="0">
                  <a:moveTo>
                    <a:pt x="41" y="1"/>
                  </a:moveTo>
                  <a:cubicBezTo>
                    <a:pt x="14" y="1"/>
                    <a:pt x="0" y="2"/>
                    <a:pt x="0" y="5"/>
                  </a:cubicBezTo>
                  <a:cubicBezTo>
                    <a:pt x="0" y="25"/>
                    <a:pt x="2527" y="304"/>
                    <a:pt x="5690" y="622"/>
                  </a:cubicBezTo>
                  <a:cubicBezTo>
                    <a:pt x="8681" y="908"/>
                    <a:pt x="11161" y="1121"/>
                    <a:pt x="11365" y="1121"/>
                  </a:cubicBezTo>
                  <a:cubicBezTo>
                    <a:pt x="11374" y="1121"/>
                    <a:pt x="11379" y="1120"/>
                    <a:pt x="11379" y="1119"/>
                  </a:cubicBezTo>
                  <a:cubicBezTo>
                    <a:pt x="11379" y="1060"/>
                    <a:pt x="8853" y="801"/>
                    <a:pt x="5690" y="503"/>
                  </a:cubicBezTo>
                  <a:cubicBezTo>
                    <a:pt x="2778" y="226"/>
                    <a:pt x="378"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20760" y="2204003"/>
              <a:ext cx="440452" cy="10494"/>
            </a:xfrm>
            <a:custGeom>
              <a:avLst/>
              <a:gdLst/>
              <a:ahLst/>
              <a:cxnLst/>
              <a:rect l="l" t="t" r="r" b="b"/>
              <a:pathLst>
                <a:path w="11081" h="264" extrusionOk="0">
                  <a:moveTo>
                    <a:pt x="519" y="0"/>
                  </a:moveTo>
                  <a:cubicBezTo>
                    <a:pt x="199" y="0"/>
                    <a:pt x="20" y="3"/>
                    <a:pt x="20" y="8"/>
                  </a:cubicBezTo>
                  <a:cubicBezTo>
                    <a:pt x="0" y="48"/>
                    <a:pt x="2487" y="128"/>
                    <a:pt x="5550" y="207"/>
                  </a:cubicBezTo>
                  <a:cubicBezTo>
                    <a:pt x="7702" y="235"/>
                    <a:pt x="9576" y="263"/>
                    <a:pt x="10489" y="263"/>
                  </a:cubicBezTo>
                  <a:cubicBezTo>
                    <a:pt x="10867" y="263"/>
                    <a:pt x="11080" y="259"/>
                    <a:pt x="11080" y="247"/>
                  </a:cubicBezTo>
                  <a:cubicBezTo>
                    <a:pt x="11080" y="227"/>
                    <a:pt x="8634" y="128"/>
                    <a:pt x="5570" y="48"/>
                  </a:cubicBezTo>
                  <a:cubicBezTo>
                    <a:pt x="3327" y="19"/>
                    <a:pt x="1394"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863061" y="1601765"/>
              <a:ext cx="98099" cy="709310"/>
            </a:xfrm>
            <a:custGeom>
              <a:avLst/>
              <a:gdLst/>
              <a:ahLst/>
              <a:cxnLst/>
              <a:rect l="l" t="t" r="r" b="b"/>
              <a:pathLst>
                <a:path w="2468" h="17845" extrusionOk="0">
                  <a:moveTo>
                    <a:pt x="2468" y="1"/>
                  </a:moveTo>
                  <a:cubicBezTo>
                    <a:pt x="2467" y="1"/>
                    <a:pt x="2448" y="61"/>
                    <a:pt x="2388" y="180"/>
                  </a:cubicBezTo>
                  <a:cubicBezTo>
                    <a:pt x="2328" y="319"/>
                    <a:pt x="2288" y="478"/>
                    <a:pt x="2209" y="677"/>
                  </a:cubicBezTo>
                  <a:cubicBezTo>
                    <a:pt x="2090" y="1115"/>
                    <a:pt x="1891" y="1751"/>
                    <a:pt x="1712" y="2547"/>
                  </a:cubicBezTo>
                  <a:cubicBezTo>
                    <a:pt x="1314" y="4139"/>
                    <a:pt x="1035" y="6386"/>
                    <a:pt x="797" y="8873"/>
                  </a:cubicBezTo>
                  <a:cubicBezTo>
                    <a:pt x="677" y="10087"/>
                    <a:pt x="538" y="11280"/>
                    <a:pt x="419" y="12354"/>
                  </a:cubicBezTo>
                  <a:cubicBezTo>
                    <a:pt x="339" y="12871"/>
                    <a:pt x="279" y="13389"/>
                    <a:pt x="220" y="13866"/>
                  </a:cubicBezTo>
                  <a:cubicBezTo>
                    <a:pt x="180" y="14363"/>
                    <a:pt x="120" y="14801"/>
                    <a:pt x="100" y="15199"/>
                  </a:cubicBezTo>
                  <a:cubicBezTo>
                    <a:pt x="21" y="16015"/>
                    <a:pt x="1" y="16691"/>
                    <a:pt x="1" y="17148"/>
                  </a:cubicBezTo>
                  <a:lnTo>
                    <a:pt x="1" y="17666"/>
                  </a:lnTo>
                  <a:lnTo>
                    <a:pt x="1" y="17845"/>
                  </a:lnTo>
                  <a:cubicBezTo>
                    <a:pt x="1" y="17845"/>
                    <a:pt x="21" y="17765"/>
                    <a:pt x="80" y="17646"/>
                  </a:cubicBezTo>
                  <a:cubicBezTo>
                    <a:pt x="80" y="17507"/>
                    <a:pt x="100" y="17347"/>
                    <a:pt x="100" y="17109"/>
                  </a:cubicBezTo>
                  <a:cubicBezTo>
                    <a:pt x="120" y="16651"/>
                    <a:pt x="160" y="15995"/>
                    <a:pt x="220" y="15179"/>
                  </a:cubicBezTo>
                  <a:cubicBezTo>
                    <a:pt x="240" y="14781"/>
                    <a:pt x="299" y="14344"/>
                    <a:pt x="339" y="13866"/>
                  </a:cubicBezTo>
                  <a:cubicBezTo>
                    <a:pt x="399" y="13389"/>
                    <a:pt x="478" y="12891"/>
                    <a:pt x="538" y="12354"/>
                  </a:cubicBezTo>
                  <a:cubicBezTo>
                    <a:pt x="677" y="11280"/>
                    <a:pt x="797" y="10106"/>
                    <a:pt x="916" y="8873"/>
                  </a:cubicBezTo>
                  <a:cubicBezTo>
                    <a:pt x="1174" y="6386"/>
                    <a:pt x="1433" y="4139"/>
                    <a:pt x="1791" y="2547"/>
                  </a:cubicBezTo>
                  <a:cubicBezTo>
                    <a:pt x="1970" y="1751"/>
                    <a:pt x="2149" y="1135"/>
                    <a:pt x="2269" y="677"/>
                  </a:cubicBezTo>
                  <a:cubicBezTo>
                    <a:pt x="2328" y="478"/>
                    <a:pt x="2368" y="319"/>
                    <a:pt x="2408" y="180"/>
                  </a:cubicBezTo>
                  <a:cubicBezTo>
                    <a:pt x="2467" y="81"/>
                    <a:pt x="2468" y="1"/>
                    <a:pt x="246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4022812" y="1873808"/>
              <a:ext cx="108354" cy="27705"/>
            </a:xfrm>
            <a:custGeom>
              <a:avLst/>
              <a:gdLst/>
              <a:ahLst/>
              <a:cxnLst/>
              <a:rect l="l" t="t" r="r" b="b"/>
              <a:pathLst>
                <a:path w="2726" h="697" extrusionOk="0">
                  <a:moveTo>
                    <a:pt x="0" y="0"/>
                  </a:moveTo>
                  <a:lnTo>
                    <a:pt x="0" y="696"/>
                  </a:lnTo>
                  <a:lnTo>
                    <a:pt x="2725" y="696"/>
                  </a:lnTo>
                  <a:lnTo>
                    <a:pt x="2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4100283" y="1959189"/>
              <a:ext cx="75959" cy="245963"/>
            </a:xfrm>
            <a:custGeom>
              <a:avLst/>
              <a:gdLst/>
              <a:ahLst/>
              <a:cxnLst/>
              <a:rect l="l" t="t" r="r" b="b"/>
              <a:pathLst>
                <a:path w="1911" h="6188" extrusionOk="0">
                  <a:moveTo>
                    <a:pt x="1214" y="0"/>
                  </a:moveTo>
                  <a:cubicBezTo>
                    <a:pt x="1" y="1831"/>
                    <a:pt x="80" y="4417"/>
                    <a:pt x="1413" y="6187"/>
                  </a:cubicBezTo>
                  <a:cubicBezTo>
                    <a:pt x="1592" y="5013"/>
                    <a:pt x="1771" y="3860"/>
                    <a:pt x="1910" y="2706"/>
                  </a:cubicBezTo>
                  <a:lnTo>
                    <a:pt x="1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030722" y="1226535"/>
              <a:ext cx="160544" cy="591138"/>
            </a:xfrm>
            <a:custGeom>
              <a:avLst/>
              <a:gdLst/>
              <a:ahLst/>
              <a:cxnLst/>
              <a:rect l="l" t="t" r="r" b="b"/>
              <a:pathLst>
                <a:path w="4039" h="14872" extrusionOk="0">
                  <a:moveTo>
                    <a:pt x="2729" y="1"/>
                  </a:moveTo>
                  <a:cubicBezTo>
                    <a:pt x="2351" y="1"/>
                    <a:pt x="1965" y="224"/>
                    <a:pt x="1850" y="569"/>
                  </a:cubicBezTo>
                  <a:lnTo>
                    <a:pt x="1373" y="1066"/>
                  </a:lnTo>
                  <a:cubicBezTo>
                    <a:pt x="1691" y="1723"/>
                    <a:pt x="1552" y="2518"/>
                    <a:pt x="1293" y="3214"/>
                  </a:cubicBezTo>
                  <a:cubicBezTo>
                    <a:pt x="1074" y="3911"/>
                    <a:pt x="776" y="4607"/>
                    <a:pt x="836" y="5323"/>
                  </a:cubicBezTo>
                  <a:cubicBezTo>
                    <a:pt x="875" y="5999"/>
                    <a:pt x="1253" y="6616"/>
                    <a:pt x="1293" y="7292"/>
                  </a:cubicBezTo>
                  <a:cubicBezTo>
                    <a:pt x="1412" y="8426"/>
                    <a:pt x="676" y="9461"/>
                    <a:pt x="378" y="10555"/>
                  </a:cubicBezTo>
                  <a:cubicBezTo>
                    <a:pt x="0" y="11967"/>
                    <a:pt x="378" y="13559"/>
                    <a:pt x="1353" y="14653"/>
                  </a:cubicBezTo>
                  <a:cubicBezTo>
                    <a:pt x="1452" y="14752"/>
                    <a:pt x="1572" y="14872"/>
                    <a:pt x="1731" y="14872"/>
                  </a:cubicBezTo>
                  <a:cubicBezTo>
                    <a:pt x="1910" y="14872"/>
                    <a:pt x="2029" y="14693"/>
                    <a:pt x="2069" y="14533"/>
                  </a:cubicBezTo>
                  <a:cubicBezTo>
                    <a:pt x="2089" y="14354"/>
                    <a:pt x="2069" y="14175"/>
                    <a:pt x="2069" y="13996"/>
                  </a:cubicBezTo>
                  <a:cubicBezTo>
                    <a:pt x="1930" y="12385"/>
                    <a:pt x="3501" y="11072"/>
                    <a:pt x="3740" y="9461"/>
                  </a:cubicBezTo>
                  <a:cubicBezTo>
                    <a:pt x="3899" y="8406"/>
                    <a:pt x="3441" y="7372"/>
                    <a:pt x="3402" y="6298"/>
                  </a:cubicBezTo>
                  <a:cubicBezTo>
                    <a:pt x="3322" y="4945"/>
                    <a:pt x="3819" y="3652"/>
                    <a:pt x="3959" y="2339"/>
                  </a:cubicBezTo>
                  <a:cubicBezTo>
                    <a:pt x="4018" y="1902"/>
                    <a:pt x="4038" y="1424"/>
                    <a:pt x="3899" y="967"/>
                  </a:cubicBezTo>
                  <a:cubicBezTo>
                    <a:pt x="3740" y="549"/>
                    <a:pt x="3422" y="151"/>
                    <a:pt x="2964" y="32"/>
                  </a:cubicBezTo>
                  <a:cubicBezTo>
                    <a:pt x="2888" y="11"/>
                    <a:pt x="2809" y="1"/>
                    <a:pt x="2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437423" y="1062172"/>
              <a:ext cx="555881" cy="963103"/>
            </a:xfrm>
            <a:custGeom>
              <a:avLst/>
              <a:gdLst/>
              <a:ahLst/>
              <a:cxnLst/>
              <a:rect l="l" t="t" r="r" b="b"/>
              <a:pathLst>
                <a:path w="13985" h="24230" extrusionOk="0">
                  <a:moveTo>
                    <a:pt x="9069" y="0"/>
                  </a:moveTo>
                  <a:cubicBezTo>
                    <a:pt x="8681" y="0"/>
                    <a:pt x="8499" y="2390"/>
                    <a:pt x="8057" y="2774"/>
                  </a:cubicBezTo>
                  <a:cubicBezTo>
                    <a:pt x="8022" y="2806"/>
                    <a:pt x="7995" y="2820"/>
                    <a:pt x="7974" y="2820"/>
                  </a:cubicBezTo>
                  <a:cubicBezTo>
                    <a:pt x="7729" y="2820"/>
                    <a:pt x="8324" y="852"/>
                    <a:pt x="7957" y="705"/>
                  </a:cubicBezTo>
                  <a:cubicBezTo>
                    <a:pt x="7934" y="699"/>
                    <a:pt x="7912" y="692"/>
                    <a:pt x="7889" y="692"/>
                  </a:cubicBezTo>
                  <a:cubicBezTo>
                    <a:pt x="7774" y="692"/>
                    <a:pt x="7656" y="858"/>
                    <a:pt x="7440" y="2018"/>
                  </a:cubicBezTo>
                  <a:cubicBezTo>
                    <a:pt x="7321" y="2695"/>
                    <a:pt x="7201" y="5062"/>
                    <a:pt x="7201" y="5062"/>
                  </a:cubicBezTo>
                  <a:lnTo>
                    <a:pt x="5968" y="7469"/>
                  </a:lnTo>
                  <a:lnTo>
                    <a:pt x="6008" y="7489"/>
                  </a:lnTo>
                  <a:lnTo>
                    <a:pt x="975" y="18092"/>
                  </a:lnTo>
                  <a:cubicBezTo>
                    <a:pt x="0" y="20618"/>
                    <a:pt x="1572" y="22687"/>
                    <a:pt x="3163" y="23602"/>
                  </a:cubicBezTo>
                  <a:cubicBezTo>
                    <a:pt x="3867" y="24020"/>
                    <a:pt x="4653" y="24230"/>
                    <a:pt x="5438" y="24230"/>
                  </a:cubicBezTo>
                  <a:cubicBezTo>
                    <a:pt x="6295" y="24230"/>
                    <a:pt x="7150" y="23981"/>
                    <a:pt x="7898" y="23482"/>
                  </a:cubicBezTo>
                  <a:lnTo>
                    <a:pt x="13985" y="19424"/>
                  </a:lnTo>
                  <a:lnTo>
                    <a:pt x="11379" y="15147"/>
                  </a:lnTo>
                  <a:lnTo>
                    <a:pt x="6107" y="18489"/>
                  </a:lnTo>
                  <a:lnTo>
                    <a:pt x="9827" y="8265"/>
                  </a:lnTo>
                  <a:lnTo>
                    <a:pt x="10842" y="6255"/>
                  </a:lnTo>
                  <a:cubicBezTo>
                    <a:pt x="10981" y="6076"/>
                    <a:pt x="11140" y="5877"/>
                    <a:pt x="11339" y="5659"/>
                  </a:cubicBezTo>
                  <a:cubicBezTo>
                    <a:pt x="11518" y="5460"/>
                    <a:pt x="11717" y="5301"/>
                    <a:pt x="11936" y="5181"/>
                  </a:cubicBezTo>
                  <a:cubicBezTo>
                    <a:pt x="12214" y="5022"/>
                    <a:pt x="12592" y="4863"/>
                    <a:pt x="12831" y="4843"/>
                  </a:cubicBezTo>
                  <a:cubicBezTo>
                    <a:pt x="13129" y="4783"/>
                    <a:pt x="13209" y="4405"/>
                    <a:pt x="12990" y="4286"/>
                  </a:cubicBezTo>
                  <a:cubicBezTo>
                    <a:pt x="12937" y="4257"/>
                    <a:pt x="12846" y="4241"/>
                    <a:pt x="12727" y="4241"/>
                  </a:cubicBezTo>
                  <a:cubicBezTo>
                    <a:pt x="12364" y="4241"/>
                    <a:pt x="11741" y="4393"/>
                    <a:pt x="11140" y="4783"/>
                  </a:cubicBezTo>
                  <a:cubicBezTo>
                    <a:pt x="11020" y="4861"/>
                    <a:pt x="10929" y="4895"/>
                    <a:pt x="10861" y="4895"/>
                  </a:cubicBezTo>
                  <a:cubicBezTo>
                    <a:pt x="10476" y="4895"/>
                    <a:pt x="10829" y="3810"/>
                    <a:pt x="10981" y="3371"/>
                  </a:cubicBezTo>
                  <a:cubicBezTo>
                    <a:pt x="11120" y="2834"/>
                    <a:pt x="11538" y="1223"/>
                    <a:pt x="11419" y="1043"/>
                  </a:cubicBezTo>
                  <a:cubicBezTo>
                    <a:pt x="11360" y="965"/>
                    <a:pt x="11287" y="926"/>
                    <a:pt x="11210" y="926"/>
                  </a:cubicBezTo>
                  <a:cubicBezTo>
                    <a:pt x="11053" y="926"/>
                    <a:pt x="10882" y="1093"/>
                    <a:pt x="10802" y="1441"/>
                  </a:cubicBezTo>
                  <a:cubicBezTo>
                    <a:pt x="10648" y="1962"/>
                    <a:pt x="10139" y="3415"/>
                    <a:pt x="9854" y="3415"/>
                  </a:cubicBezTo>
                  <a:cubicBezTo>
                    <a:pt x="9845" y="3415"/>
                    <a:pt x="9836" y="3414"/>
                    <a:pt x="9827" y="3411"/>
                  </a:cubicBezTo>
                  <a:cubicBezTo>
                    <a:pt x="9549" y="3311"/>
                    <a:pt x="10404" y="685"/>
                    <a:pt x="10404" y="685"/>
                  </a:cubicBezTo>
                  <a:cubicBezTo>
                    <a:pt x="10404" y="685"/>
                    <a:pt x="10683" y="148"/>
                    <a:pt x="10344" y="29"/>
                  </a:cubicBezTo>
                  <a:cubicBezTo>
                    <a:pt x="10325" y="21"/>
                    <a:pt x="10305" y="17"/>
                    <a:pt x="10285" y="17"/>
                  </a:cubicBezTo>
                  <a:cubicBezTo>
                    <a:pt x="9757" y="17"/>
                    <a:pt x="9109" y="2684"/>
                    <a:pt x="9051" y="2933"/>
                  </a:cubicBezTo>
                  <a:cubicBezTo>
                    <a:pt x="9036" y="3011"/>
                    <a:pt x="8981" y="3043"/>
                    <a:pt x="8925" y="3043"/>
                  </a:cubicBezTo>
                  <a:cubicBezTo>
                    <a:pt x="8837" y="3043"/>
                    <a:pt x="8744" y="2963"/>
                    <a:pt x="8793" y="2854"/>
                  </a:cubicBezTo>
                  <a:cubicBezTo>
                    <a:pt x="8833" y="2655"/>
                    <a:pt x="9688" y="228"/>
                    <a:pt x="9111" y="9"/>
                  </a:cubicBezTo>
                  <a:cubicBezTo>
                    <a:pt x="9097" y="3"/>
                    <a:pt x="9083" y="0"/>
                    <a:pt x="9069"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846997" y="4313921"/>
              <a:ext cx="355867" cy="294217"/>
            </a:xfrm>
            <a:custGeom>
              <a:avLst/>
              <a:gdLst/>
              <a:ahLst/>
              <a:cxnLst/>
              <a:rect l="l" t="t" r="r" b="b"/>
              <a:pathLst>
                <a:path w="8953" h="7402" extrusionOk="0">
                  <a:moveTo>
                    <a:pt x="8833" y="1"/>
                  </a:moveTo>
                  <a:lnTo>
                    <a:pt x="4357" y="120"/>
                  </a:lnTo>
                  <a:lnTo>
                    <a:pt x="4616" y="4716"/>
                  </a:lnTo>
                  <a:cubicBezTo>
                    <a:pt x="4616" y="4716"/>
                    <a:pt x="21" y="6526"/>
                    <a:pt x="1" y="7401"/>
                  </a:cubicBezTo>
                  <a:lnTo>
                    <a:pt x="8952" y="7341"/>
                  </a:lnTo>
                  <a:lnTo>
                    <a:pt x="8833"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121384" y="4484524"/>
              <a:ext cx="30090" cy="28023"/>
            </a:xfrm>
            <a:custGeom>
              <a:avLst/>
              <a:gdLst/>
              <a:ahLst/>
              <a:cxnLst/>
              <a:rect l="l" t="t" r="r" b="b"/>
              <a:pathLst>
                <a:path w="757" h="705" extrusionOk="0">
                  <a:moveTo>
                    <a:pt x="394" y="1"/>
                  </a:moveTo>
                  <a:cubicBezTo>
                    <a:pt x="257" y="1"/>
                    <a:pt x="91" y="104"/>
                    <a:pt x="60" y="245"/>
                  </a:cubicBezTo>
                  <a:cubicBezTo>
                    <a:pt x="0" y="424"/>
                    <a:pt x="160" y="642"/>
                    <a:pt x="339" y="702"/>
                  </a:cubicBezTo>
                  <a:cubicBezTo>
                    <a:pt x="350" y="703"/>
                    <a:pt x="362" y="704"/>
                    <a:pt x="374" y="704"/>
                  </a:cubicBezTo>
                  <a:cubicBezTo>
                    <a:pt x="526" y="704"/>
                    <a:pt x="700" y="590"/>
                    <a:pt x="736" y="424"/>
                  </a:cubicBezTo>
                  <a:cubicBezTo>
                    <a:pt x="756" y="225"/>
                    <a:pt x="637" y="46"/>
                    <a:pt x="458" y="6"/>
                  </a:cubicBezTo>
                  <a:lnTo>
                    <a:pt x="458" y="6"/>
                  </a:lnTo>
                  <a:lnTo>
                    <a:pt x="481" y="17"/>
                  </a:lnTo>
                  <a:lnTo>
                    <a:pt x="481" y="17"/>
                  </a:lnTo>
                  <a:cubicBezTo>
                    <a:pt x="455" y="6"/>
                    <a:pt x="42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2843856" y="4576463"/>
              <a:ext cx="358212" cy="31679"/>
            </a:xfrm>
            <a:custGeom>
              <a:avLst/>
              <a:gdLst/>
              <a:ahLst/>
              <a:cxnLst/>
              <a:rect l="l" t="t" r="r" b="b"/>
              <a:pathLst>
                <a:path w="9012" h="797" extrusionOk="0">
                  <a:moveTo>
                    <a:pt x="9012" y="0"/>
                  </a:moveTo>
                  <a:lnTo>
                    <a:pt x="398" y="319"/>
                  </a:lnTo>
                  <a:cubicBezTo>
                    <a:pt x="398" y="319"/>
                    <a:pt x="0" y="498"/>
                    <a:pt x="60" y="796"/>
                  </a:cubicBezTo>
                  <a:lnTo>
                    <a:pt x="9012" y="736"/>
                  </a:lnTo>
                  <a:lnTo>
                    <a:pt x="9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024118" y="4498476"/>
              <a:ext cx="34820" cy="21941"/>
            </a:xfrm>
            <a:custGeom>
              <a:avLst/>
              <a:gdLst/>
              <a:ahLst/>
              <a:cxnLst/>
              <a:rect l="l" t="t" r="r" b="b"/>
              <a:pathLst>
                <a:path w="876" h="552" extrusionOk="0">
                  <a:moveTo>
                    <a:pt x="149" y="0"/>
                  </a:moveTo>
                  <a:cubicBezTo>
                    <a:pt x="59" y="0"/>
                    <a:pt x="1" y="24"/>
                    <a:pt x="1" y="53"/>
                  </a:cubicBezTo>
                  <a:cubicBezTo>
                    <a:pt x="1" y="92"/>
                    <a:pt x="219" y="92"/>
                    <a:pt x="438" y="232"/>
                  </a:cubicBezTo>
                  <a:cubicBezTo>
                    <a:pt x="666" y="364"/>
                    <a:pt x="785" y="551"/>
                    <a:pt x="813" y="551"/>
                  </a:cubicBezTo>
                  <a:cubicBezTo>
                    <a:pt x="814" y="551"/>
                    <a:pt x="815" y="551"/>
                    <a:pt x="816" y="550"/>
                  </a:cubicBezTo>
                  <a:cubicBezTo>
                    <a:pt x="876" y="550"/>
                    <a:pt x="796" y="271"/>
                    <a:pt x="518" y="112"/>
                  </a:cubicBezTo>
                  <a:cubicBezTo>
                    <a:pt x="383" y="29"/>
                    <a:pt x="247" y="0"/>
                    <a:pt x="1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2986953" y="4515568"/>
              <a:ext cx="26154" cy="26910"/>
            </a:xfrm>
            <a:custGeom>
              <a:avLst/>
              <a:gdLst/>
              <a:ahLst/>
              <a:cxnLst/>
              <a:rect l="l" t="t" r="r" b="b"/>
              <a:pathLst>
                <a:path w="658" h="677" extrusionOk="0">
                  <a:moveTo>
                    <a:pt x="58" y="1"/>
                  </a:moveTo>
                  <a:cubicBezTo>
                    <a:pt x="22" y="1"/>
                    <a:pt x="1" y="9"/>
                    <a:pt x="1" y="20"/>
                  </a:cubicBezTo>
                  <a:cubicBezTo>
                    <a:pt x="1" y="60"/>
                    <a:pt x="180" y="140"/>
                    <a:pt x="339" y="319"/>
                  </a:cubicBezTo>
                  <a:cubicBezTo>
                    <a:pt x="478" y="478"/>
                    <a:pt x="538" y="677"/>
                    <a:pt x="578" y="677"/>
                  </a:cubicBezTo>
                  <a:cubicBezTo>
                    <a:pt x="637" y="677"/>
                    <a:pt x="657" y="438"/>
                    <a:pt x="458" y="219"/>
                  </a:cubicBezTo>
                  <a:cubicBezTo>
                    <a:pt x="317" y="50"/>
                    <a:pt x="146" y="1"/>
                    <a:pt x="5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2952172" y="4531785"/>
              <a:ext cx="19795" cy="29692"/>
            </a:xfrm>
            <a:custGeom>
              <a:avLst/>
              <a:gdLst/>
              <a:ahLst/>
              <a:cxnLst/>
              <a:rect l="l" t="t" r="r" b="b"/>
              <a:pathLst>
                <a:path w="498" h="747" extrusionOk="0">
                  <a:moveTo>
                    <a:pt x="43" y="1"/>
                  </a:moveTo>
                  <a:cubicBezTo>
                    <a:pt x="31" y="1"/>
                    <a:pt x="24" y="4"/>
                    <a:pt x="20" y="10"/>
                  </a:cubicBezTo>
                  <a:cubicBezTo>
                    <a:pt x="0" y="30"/>
                    <a:pt x="120" y="169"/>
                    <a:pt x="219" y="349"/>
                  </a:cubicBezTo>
                  <a:cubicBezTo>
                    <a:pt x="319" y="567"/>
                    <a:pt x="339" y="746"/>
                    <a:pt x="378" y="746"/>
                  </a:cubicBezTo>
                  <a:cubicBezTo>
                    <a:pt x="438" y="746"/>
                    <a:pt x="498" y="547"/>
                    <a:pt x="359" y="309"/>
                  </a:cubicBezTo>
                  <a:cubicBezTo>
                    <a:pt x="258" y="92"/>
                    <a:pt x="102" y="1"/>
                    <a:pt x="43"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3025708" y="4450737"/>
              <a:ext cx="39589" cy="8109"/>
            </a:xfrm>
            <a:custGeom>
              <a:avLst/>
              <a:gdLst/>
              <a:ahLst/>
              <a:cxnLst/>
              <a:rect l="l" t="t" r="r" b="b"/>
              <a:pathLst>
                <a:path w="996" h="204" extrusionOk="0">
                  <a:moveTo>
                    <a:pt x="538" y="0"/>
                  </a:moveTo>
                  <a:cubicBezTo>
                    <a:pt x="199" y="0"/>
                    <a:pt x="0" y="160"/>
                    <a:pt x="20" y="179"/>
                  </a:cubicBezTo>
                  <a:cubicBezTo>
                    <a:pt x="30" y="189"/>
                    <a:pt x="50" y="193"/>
                    <a:pt x="78" y="193"/>
                  </a:cubicBezTo>
                  <a:cubicBezTo>
                    <a:pt x="162" y="193"/>
                    <a:pt x="319" y="160"/>
                    <a:pt x="498" y="160"/>
                  </a:cubicBezTo>
                  <a:cubicBezTo>
                    <a:pt x="719" y="160"/>
                    <a:pt x="897" y="203"/>
                    <a:pt x="956" y="203"/>
                  </a:cubicBezTo>
                  <a:cubicBezTo>
                    <a:pt x="966" y="203"/>
                    <a:pt x="972" y="202"/>
                    <a:pt x="975" y="199"/>
                  </a:cubicBezTo>
                  <a:cubicBezTo>
                    <a:pt x="995" y="179"/>
                    <a:pt x="796" y="0"/>
                    <a:pt x="53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3024913" y="4392226"/>
              <a:ext cx="54614" cy="30964"/>
            </a:xfrm>
            <a:custGeom>
              <a:avLst/>
              <a:gdLst/>
              <a:ahLst/>
              <a:cxnLst/>
              <a:rect l="l" t="t" r="r" b="b"/>
              <a:pathLst>
                <a:path w="1374" h="779" extrusionOk="0">
                  <a:moveTo>
                    <a:pt x="1124" y="164"/>
                  </a:moveTo>
                  <a:cubicBezTo>
                    <a:pt x="1159" y="164"/>
                    <a:pt x="1184" y="169"/>
                    <a:pt x="1194" y="179"/>
                  </a:cubicBezTo>
                  <a:lnTo>
                    <a:pt x="1194" y="239"/>
                  </a:lnTo>
                  <a:cubicBezTo>
                    <a:pt x="1174" y="259"/>
                    <a:pt x="1134" y="279"/>
                    <a:pt x="1095" y="299"/>
                  </a:cubicBezTo>
                  <a:lnTo>
                    <a:pt x="876" y="458"/>
                  </a:lnTo>
                  <a:cubicBezTo>
                    <a:pt x="717" y="537"/>
                    <a:pt x="577" y="597"/>
                    <a:pt x="438" y="637"/>
                  </a:cubicBezTo>
                  <a:cubicBezTo>
                    <a:pt x="319" y="655"/>
                    <a:pt x="217" y="669"/>
                    <a:pt x="142" y="683"/>
                  </a:cubicBezTo>
                  <a:lnTo>
                    <a:pt x="142" y="683"/>
                  </a:lnTo>
                  <a:cubicBezTo>
                    <a:pt x="197" y="630"/>
                    <a:pt x="270" y="558"/>
                    <a:pt x="359" y="478"/>
                  </a:cubicBezTo>
                  <a:cubicBezTo>
                    <a:pt x="458" y="398"/>
                    <a:pt x="597" y="299"/>
                    <a:pt x="737" y="259"/>
                  </a:cubicBezTo>
                  <a:cubicBezTo>
                    <a:pt x="816" y="239"/>
                    <a:pt x="916" y="179"/>
                    <a:pt x="995" y="179"/>
                  </a:cubicBezTo>
                  <a:cubicBezTo>
                    <a:pt x="1045" y="169"/>
                    <a:pt x="1090" y="164"/>
                    <a:pt x="1124" y="164"/>
                  </a:cubicBezTo>
                  <a:close/>
                  <a:moveTo>
                    <a:pt x="1115" y="0"/>
                  </a:moveTo>
                  <a:cubicBezTo>
                    <a:pt x="1035" y="0"/>
                    <a:pt x="995" y="40"/>
                    <a:pt x="936" y="40"/>
                  </a:cubicBezTo>
                  <a:cubicBezTo>
                    <a:pt x="836" y="60"/>
                    <a:pt x="737" y="80"/>
                    <a:pt x="677" y="140"/>
                  </a:cubicBezTo>
                  <a:cubicBezTo>
                    <a:pt x="498" y="199"/>
                    <a:pt x="379" y="299"/>
                    <a:pt x="279" y="398"/>
                  </a:cubicBezTo>
                  <a:cubicBezTo>
                    <a:pt x="156" y="521"/>
                    <a:pt x="79" y="636"/>
                    <a:pt x="43" y="706"/>
                  </a:cubicBezTo>
                  <a:lnTo>
                    <a:pt x="43" y="706"/>
                  </a:lnTo>
                  <a:cubicBezTo>
                    <a:pt x="15" y="715"/>
                    <a:pt x="1" y="725"/>
                    <a:pt x="1" y="736"/>
                  </a:cubicBezTo>
                  <a:cubicBezTo>
                    <a:pt x="1" y="741"/>
                    <a:pt x="8" y="745"/>
                    <a:pt x="23" y="748"/>
                  </a:cubicBezTo>
                  <a:lnTo>
                    <a:pt x="23" y="748"/>
                  </a:lnTo>
                  <a:cubicBezTo>
                    <a:pt x="17" y="766"/>
                    <a:pt x="16" y="776"/>
                    <a:pt x="20" y="776"/>
                  </a:cubicBezTo>
                  <a:cubicBezTo>
                    <a:pt x="22" y="777"/>
                    <a:pt x="23" y="778"/>
                    <a:pt x="25" y="778"/>
                  </a:cubicBezTo>
                  <a:cubicBezTo>
                    <a:pt x="33" y="778"/>
                    <a:pt x="46" y="770"/>
                    <a:pt x="64" y="755"/>
                  </a:cubicBezTo>
                  <a:lnTo>
                    <a:pt x="64" y="755"/>
                  </a:lnTo>
                  <a:cubicBezTo>
                    <a:pt x="89" y="758"/>
                    <a:pt x="122" y="759"/>
                    <a:pt x="160" y="759"/>
                  </a:cubicBezTo>
                  <a:cubicBezTo>
                    <a:pt x="234" y="759"/>
                    <a:pt x="329" y="753"/>
                    <a:pt x="438" y="736"/>
                  </a:cubicBezTo>
                  <a:cubicBezTo>
                    <a:pt x="597" y="697"/>
                    <a:pt x="737" y="657"/>
                    <a:pt x="916" y="577"/>
                  </a:cubicBezTo>
                  <a:cubicBezTo>
                    <a:pt x="995" y="518"/>
                    <a:pt x="1095" y="498"/>
                    <a:pt x="1174" y="418"/>
                  </a:cubicBezTo>
                  <a:cubicBezTo>
                    <a:pt x="1214" y="398"/>
                    <a:pt x="1274" y="378"/>
                    <a:pt x="1294" y="339"/>
                  </a:cubicBezTo>
                  <a:cubicBezTo>
                    <a:pt x="1353" y="279"/>
                    <a:pt x="1373" y="159"/>
                    <a:pt x="1313" y="100"/>
                  </a:cubicBezTo>
                  <a:cubicBezTo>
                    <a:pt x="1274" y="40"/>
                    <a:pt x="1194" y="0"/>
                    <a:pt x="11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3001978" y="4366906"/>
              <a:ext cx="30090" cy="56999"/>
            </a:xfrm>
            <a:custGeom>
              <a:avLst/>
              <a:gdLst/>
              <a:ahLst/>
              <a:cxnLst/>
              <a:rect l="l" t="t" r="r" b="b"/>
              <a:pathLst>
                <a:path w="757" h="1434" extrusionOk="0">
                  <a:moveTo>
                    <a:pt x="259" y="1"/>
                  </a:moveTo>
                  <a:cubicBezTo>
                    <a:pt x="160" y="1"/>
                    <a:pt x="100" y="80"/>
                    <a:pt x="80" y="120"/>
                  </a:cubicBezTo>
                  <a:cubicBezTo>
                    <a:pt x="60" y="180"/>
                    <a:pt x="60" y="239"/>
                    <a:pt x="21" y="299"/>
                  </a:cubicBezTo>
                  <a:cubicBezTo>
                    <a:pt x="1" y="399"/>
                    <a:pt x="21" y="498"/>
                    <a:pt x="21" y="598"/>
                  </a:cubicBezTo>
                  <a:cubicBezTo>
                    <a:pt x="60" y="796"/>
                    <a:pt x="160" y="936"/>
                    <a:pt x="219" y="1035"/>
                  </a:cubicBezTo>
                  <a:cubicBezTo>
                    <a:pt x="399" y="1274"/>
                    <a:pt x="597" y="1314"/>
                    <a:pt x="597" y="1314"/>
                  </a:cubicBezTo>
                  <a:cubicBezTo>
                    <a:pt x="617" y="1294"/>
                    <a:pt x="458" y="1214"/>
                    <a:pt x="319" y="995"/>
                  </a:cubicBezTo>
                  <a:cubicBezTo>
                    <a:pt x="259" y="896"/>
                    <a:pt x="200" y="737"/>
                    <a:pt x="180" y="578"/>
                  </a:cubicBezTo>
                  <a:lnTo>
                    <a:pt x="180" y="319"/>
                  </a:lnTo>
                  <a:cubicBezTo>
                    <a:pt x="180" y="220"/>
                    <a:pt x="239" y="140"/>
                    <a:pt x="259" y="140"/>
                  </a:cubicBezTo>
                  <a:cubicBezTo>
                    <a:pt x="299" y="140"/>
                    <a:pt x="379" y="220"/>
                    <a:pt x="399" y="299"/>
                  </a:cubicBezTo>
                  <a:cubicBezTo>
                    <a:pt x="458" y="379"/>
                    <a:pt x="478" y="438"/>
                    <a:pt x="518" y="538"/>
                  </a:cubicBezTo>
                  <a:cubicBezTo>
                    <a:pt x="578" y="697"/>
                    <a:pt x="617" y="876"/>
                    <a:pt x="617" y="995"/>
                  </a:cubicBezTo>
                  <a:cubicBezTo>
                    <a:pt x="657" y="1274"/>
                    <a:pt x="617" y="1413"/>
                    <a:pt x="657" y="1433"/>
                  </a:cubicBezTo>
                  <a:cubicBezTo>
                    <a:pt x="677" y="1433"/>
                    <a:pt x="757" y="1294"/>
                    <a:pt x="757" y="995"/>
                  </a:cubicBezTo>
                  <a:cubicBezTo>
                    <a:pt x="757" y="836"/>
                    <a:pt x="737" y="697"/>
                    <a:pt x="677" y="498"/>
                  </a:cubicBezTo>
                  <a:cubicBezTo>
                    <a:pt x="657" y="399"/>
                    <a:pt x="597" y="319"/>
                    <a:pt x="558" y="220"/>
                  </a:cubicBezTo>
                  <a:cubicBezTo>
                    <a:pt x="49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3466922" y="4310781"/>
              <a:ext cx="355867" cy="298113"/>
            </a:xfrm>
            <a:custGeom>
              <a:avLst/>
              <a:gdLst/>
              <a:ahLst/>
              <a:cxnLst/>
              <a:rect l="l" t="t" r="r" b="b"/>
              <a:pathLst>
                <a:path w="8953" h="7500" extrusionOk="0">
                  <a:moveTo>
                    <a:pt x="8216" y="0"/>
                  </a:moveTo>
                  <a:lnTo>
                    <a:pt x="4218" y="140"/>
                  </a:lnTo>
                  <a:lnTo>
                    <a:pt x="4576" y="4735"/>
                  </a:lnTo>
                  <a:cubicBezTo>
                    <a:pt x="4576" y="4735"/>
                    <a:pt x="20" y="6625"/>
                    <a:pt x="1" y="7500"/>
                  </a:cubicBezTo>
                  <a:lnTo>
                    <a:pt x="8952" y="7162"/>
                  </a:lnTo>
                  <a:lnTo>
                    <a:pt x="8216"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3740515" y="4479197"/>
              <a:ext cx="30090" cy="27029"/>
            </a:xfrm>
            <a:custGeom>
              <a:avLst/>
              <a:gdLst/>
              <a:ahLst/>
              <a:cxnLst/>
              <a:rect l="l" t="t" r="r" b="b"/>
              <a:pathLst>
                <a:path w="757" h="680" extrusionOk="0">
                  <a:moveTo>
                    <a:pt x="438" y="1"/>
                  </a:moveTo>
                  <a:lnTo>
                    <a:pt x="489" y="34"/>
                  </a:lnTo>
                  <a:lnTo>
                    <a:pt x="489" y="34"/>
                  </a:lnTo>
                  <a:cubicBezTo>
                    <a:pt x="459" y="16"/>
                    <a:pt x="424" y="7"/>
                    <a:pt x="387" y="7"/>
                  </a:cubicBezTo>
                  <a:cubicBezTo>
                    <a:pt x="251" y="7"/>
                    <a:pt x="91" y="121"/>
                    <a:pt x="60" y="259"/>
                  </a:cubicBezTo>
                  <a:cubicBezTo>
                    <a:pt x="0" y="438"/>
                    <a:pt x="140" y="657"/>
                    <a:pt x="319" y="677"/>
                  </a:cubicBezTo>
                  <a:cubicBezTo>
                    <a:pt x="332" y="678"/>
                    <a:pt x="345" y="679"/>
                    <a:pt x="358" y="679"/>
                  </a:cubicBezTo>
                  <a:cubicBezTo>
                    <a:pt x="526" y="679"/>
                    <a:pt x="698" y="564"/>
                    <a:pt x="717" y="398"/>
                  </a:cubicBezTo>
                  <a:cubicBezTo>
                    <a:pt x="756" y="239"/>
                    <a:pt x="617" y="60"/>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3464537" y="4565373"/>
              <a:ext cx="358252" cy="43524"/>
            </a:xfrm>
            <a:custGeom>
              <a:avLst/>
              <a:gdLst/>
              <a:ahLst/>
              <a:cxnLst/>
              <a:rect l="l" t="t" r="r" b="b"/>
              <a:pathLst>
                <a:path w="9013" h="1095" extrusionOk="0">
                  <a:moveTo>
                    <a:pt x="8953" y="1"/>
                  </a:moveTo>
                  <a:lnTo>
                    <a:pt x="399" y="618"/>
                  </a:lnTo>
                  <a:cubicBezTo>
                    <a:pt x="399" y="618"/>
                    <a:pt x="1" y="816"/>
                    <a:pt x="80" y="1095"/>
                  </a:cubicBezTo>
                  <a:lnTo>
                    <a:pt x="9012" y="717"/>
                  </a:lnTo>
                  <a:lnTo>
                    <a:pt x="8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3642812" y="4495773"/>
              <a:ext cx="35257" cy="20629"/>
            </a:xfrm>
            <a:custGeom>
              <a:avLst/>
              <a:gdLst/>
              <a:ahLst/>
              <a:cxnLst/>
              <a:rect l="l" t="t" r="r" b="b"/>
              <a:pathLst>
                <a:path w="887" h="519" extrusionOk="0">
                  <a:moveTo>
                    <a:pt x="204" y="0"/>
                  </a:moveTo>
                  <a:cubicBezTo>
                    <a:pt x="82" y="0"/>
                    <a:pt x="1" y="30"/>
                    <a:pt x="12" y="41"/>
                  </a:cubicBezTo>
                  <a:cubicBezTo>
                    <a:pt x="12" y="81"/>
                    <a:pt x="250" y="81"/>
                    <a:pt x="469" y="220"/>
                  </a:cubicBezTo>
                  <a:cubicBezTo>
                    <a:pt x="688" y="339"/>
                    <a:pt x="807" y="518"/>
                    <a:pt x="847" y="518"/>
                  </a:cubicBezTo>
                  <a:cubicBezTo>
                    <a:pt x="887" y="518"/>
                    <a:pt x="807" y="240"/>
                    <a:pt x="549" y="81"/>
                  </a:cubicBezTo>
                  <a:cubicBezTo>
                    <a:pt x="425" y="19"/>
                    <a:pt x="302" y="0"/>
                    <a:pt x="20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3606680" y="4513660"/>
              <a:ext cx="26353" cy="27267"/>
            </a:xfrm>
            <a:custGeom>
              <a:avLst/>
              <a:gdLst/>
              <a:ahLst/>
              <a:cxnLst/>
              <a:rect l="l" t="t" r="r" b="b"/>
              <a:pathLst>
                <a:path w="663" h="686" extrusionOk="0">
                  <a:moveTo>
                    <a:pt x="35" y="1"/>
                  </a:moveTo>
                  <a:cubicBezTo>
                    <a:pt x="12" y="1"/>
                    <a:pt x="1" y="4"/>
                    <a:pt x="6" y="9"/>
                  </a:cubicBezTo>
                  <a:cubicBezTo>
                    <a:pt x="6" y="68"/>
                    <a:pt x="185" y="108"/>
                    <a:pt x="364" y="307"/>
                  </a:cubicBezTo>
                  <a:cubicBezTo>
                    <a:pt x="503" y="486"/>
                    <a:pt x="563" y="685"/>
                    <a:pt x="602" y="685"/>
                  </a:cubicBezTo>
                  <a:cubicBezTo>
                    <a:pt x="662" y="685"/>
                    <a:pt x="662" y="427"/>
                    <a:pt x="483" y="208"/>
                  </a:cubicBezTo>
                  <a:cubicBezTo>
                    <a:pt x="315" y="40"/>
                    <a:pt x="112" y="1"/>
                    <a:pt x="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3571303" y="4530235"/>
              <a:ext cx="19795" cy="29652"/>
            </a:xfrm>
            <a:custGeom>
              <a:avLst/>
              <a:gdLst/>
              <a:ahLst/>
              <a:cxnLst/>
              <a:rect l="l" t="t" r="r" b="b"/>
              <a:pathLst>
                <a:path w="498" h="746" extrusionOk="0">
                  <a:moveTo>
                    <a:pt x="59" y="1"/>
                  </a:moveTo>
                  <a:cubicBezTo>
                    <a:pt x="50" y="1"/>
                    <a:pt x="43" y="4"/>
                    <a:pt x="40" y="10"/>
                  </a:cubicBezTo>
                  <a:cubicBezTo>
                    <a:pt x="0" y="49"/>
                    <a:pt x="160" y="169"/>
                    <a:pt x="259" y="368"/>
                  </a:cubicBezTo>
                  <a:cubicBezTo>
                    <a:pt x="319" y="567"/>
                    <a:pt x="358" y="746"/>
                    <a:pt x="398" y="746"/>
                  </a:cubicBezTo>
                  <a:cubicBezTo>
                    <a:pt x="458" y="746"/>
                    <a:pt x="498" y="507"/>
                    <a:pt x="378" y="288"/>
                  </a:cubicBezTo>
                  <a:cubicBezTo>
                    <a:pt x="276" y="101"/>
                    <a:pt x="116" y="1"/>
                    <a:pt x="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3643448" y="4448908"/>
              <a:ext cx="40186" cy="8307"/>
            </a:xfrm>
            <a:custGeom>
              <a:avLst/>
              <a:gdLst/>
              <a:ahLst/>
              <a:cxnLst/>
              <a:rect l="l" t="t" r="r" b="b"/>
              <a:pathLst>
                <a:path w="1011" h="209" extrusionOk="0">
                  <a:moveTo>
                    <a:pt x="418" y="0"/>
                  </a:moveTo>
                  <a:cubicBezTo>
                    <a:pt x="170" y="0"/>
                    <a:pt x="0" y="130"/>
                    <a:pt x="35" y="166"/>
                  </a:cubicBezTo>
                  <a:cubicBezTo>
                    <a:pt x="41" y="182"/>
                    <a:pt x="60" y="188"/>
                    <a:pt x="89" y="188"/>
                  </a:cubicBezTo>
                  <a:cubicBezTo>
                    <a:pt x="168" y="188"/>
                    <a:pt x="325" y="146"/>
                    <a:pt x="513" y="146"/>
                  </a:cubicBezTo>
                  <a:cubicBezTo>
                    <a:pt x="725" y="146"/>
                    <a:pt x="906" y="209"/>
                    <a:pt x="957" y="209"/>
                  </a:cubicBezTo>
                  <a:cubicBezTo>
                    <a:pt x="964" y="209"/>
                    <a:pt x="968" y="208"/>
                    <a:pt x="970" y="206"/>
                  </a:cubicBezTo>
                  <a:cubicBezTo>
                    <a:pt x="1010" y="166"/>
                    <a:pt x="811" y="7"/>
                    <a:pt x="513" y="7"/>
                  </a:cubicBezTo>
                  <a:cubicBezTo>
                    <a:pt x="480" y="2"/>
                    <a:pt x="448" y="0"/>
                    <a:pt x="41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3642295" y="4387456"/>
              <a:ext cx="54773" cy="31759"/>
            </a:xfrm>
            <a:custGeom>
              <a:avLst/>
              <a:gdLst/>
              <a:ahLst/>
              <a:cxnLst/>
              <a:rect l="l" t="t" r="r" b="b"/>
              <a:pathLst>
                <a:path w="1378" h="799" extrusionOk="0">
                  <a:moveTo>
                    <a:pt x="1109" y="130"/>
                  </a:moveTo>
                  <a:cubicBezTo>
                    <a:pt x="1144" y="130"/>
                    <a:pt x="1168" y="140"/>
                    <a:pt x="1178" y="160"/>
                  </a:cubicBezTo>
                  <a:lnTo>
                    <a:pt x="1178" y="200"/>
                  </a:lnTo>
                  <a:cubicBezTo>
                    <a:pt x="1159" y="220"/>
                    <a:pt x="1119" y="260"/>
                    <a:pt x="1079" y="279"/>
                  </a:cubicBezTo>
                  <a:lnTo>
                    <a:pt x="860" y="419"/>
                  </a:lnTo>
                  <a:cubicBezTo>
                    <a:pt x="701" y="498"/>
                    <a:pt x="562" y="578"/>
                    <a:pt x="422" y="598"/>
                  </a:cubicBezTo>
                  <a:cubicBezTo>
                    <a:pt x="281" y="692"/>
                    <a:pt x="160" y="731"/>
                    <a:pt x="85" y="750"/>
                  </a:cubicBezTo>
                  <a:lnTo>
                    <a:pt x="85" y="750"/>
                  </a:lnTo>
                  <a:cubicBezTo>
                    <a:pt x="141" y="697"/>
                    <a:pt x="225" y="605"/>
                    <a:pt x="343" y="498"/>
                  </a:cubicBezTo>
                  <a:cubicBezTo>
                    <a:pt x="442" y="419"/>
                    <a:pt x="562" y="319"/>
                    <a:pt x="741" y="260"/>
                  </a:cubicBezTo>
                  <a:cubicBezTo>
                    <a:pt x="800" y="220"/>
                    <a:pt x="900" y="180"/>
                    <a:pt x="979" y="160"/>
                  </a:cubicBezTo>
                  <a:cubicBezTo>
                    <a:pt x="1029" y="140"/>
                    <a:pt x="1074" y="130"/>
                    <a:pt x="1109" y="130"/>
                  </a:cubicBezTo>
                  <a:close/>
                  <a:moveTo>
                    <a:pt x="1099" y="1"/>
                  </a:moveTo>
                  <a:cubicBezTo>
                    <a:pt x="1039" y="1"/>
                    <a:pt x="979" y="21"/>
                    <a:pt x="920" y="21"/>
                  </a:cubicBezTo>
                  <a:cubicBezTo>
                    <a:pt x="820" y="61"/>
                    <a:pt x="741" y="100"/>
                    <a:pt x="661" y="120"/>
                  </a:cubicBezTo>
                  <a:cubicBezTo>
                    <a:pt x="482" y="200"/>
                    <a:pt x="363" y="319"/>
                    <a:pt x="263" y="419"/>
                  </a:cubicBezTo>
                  <a:cubicBezTo>
                    <a:pt x="106" y="576"/>
                    <a:pt x="23" y="721"/>
                    <a:pt x="6" y="775"/>
                  </a:cubicBezTo>
                  <a:lnTo>
                    <a:pt x="6" y="775"/>
                  </a:lnTo>
                  <a:cubicBezTo>
                    <a:pt x="5" y="775"/>
                    <a:pt x="5" y="776"/>
                    <a:pt x="5" y="777"/>
                  </a:cubicBezTo>
                  <a:cubicBezTo>
                    <a:pt x="5" y="777"/>
                    <a:pt x="5" y="777"/>
                    <a:pt x="5" y="777"/>
                  </a:cubicBezTo>
                  <a:lnTo>
                    <a:pt x="5" y="777"/>
                  </a:lnTo>
                  <a:cubicBezTo>
                    <a:pt x="1" y="790"/>
                    <a:pt x="1" y="797"/>
                    <a:pt x="5" y="797"/>
                  </a:cubicBezTo>
                  <a:cubicBezTo>
                    <a:pt x="7" y="798"/>
                    <a:pt x="10" y="799"/>
                    <a:pt x="13" y="799"/>
                  </a:cubicBezTo>
                  <a:cubicBezTo>
                    <a:pt x="20" y="799"/>
                    <a:pt x="27" y="796"/>
                    <a:pt x="36" y="790"/>
                  </a:cubicBezTo>
                  <a:lnTo>
                    <a:pt x="36" y="790"/>
                  </a:lnTo>
                  <a:cubicBezTo>
                    <a:pt x="57" y="794"/>
                    <a:pt x="89" y="797"/>
                    <a:pt x="129" y="797"/>
                  </a:cubicBezTo>
                  <a:cubicBezTo>
                    <a:pt x="209" y="797"/>
                    <a:pt x="323" y="787"/>
                    <a:pt x="462" y="757"/>
                  </a:cubicBezTo>
                  <a:cubicBezTo>
                    <a:pt x="582" y="717"/>
                    <a:pt x="761" y="677"/>
                    <a:pt x="920" y="578"/>
                  </a:cubicBezTo>
                  <a:cubicBezTo>
                    <a:pt x="999" y="518"/>
                    <a:pt x="1099" y="478"/>
                    <a:pt x="1178" y="419"/>
                  </a:cubicBezTo>
                  <a:cubicBezTo>
                    <a:pt x="1238" y="399"/>
                    <a:pt x="1278" y="379"/>
                    <a:pt x="1298" y="319"/>
                  </a:cubicBezTo>
                  <a:cubicBezTo>
                    <a:pt x="1357" y="279"/>
                    <a:pt x="1377" y="140"/>
                    <a:pt x="1298" y="100"/>
                  </a:cubicBezTo>
                  <a:cubicBezTo>
                    <a:pt x="1258" y="21"/>
                    <a:pt x="1178" y="1"/>
                    <a:pt x="109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3619519" y="4363766"/>
              <a:ext cx="29295" cy="57754"/>
            </a:xfrm>
            <a:custGeom>
              <a:avLst/>
              <a:gdLst/>
              <a:ahLst/>
              <a:cxnLst/>
              <a:rect l="l" t="t" r="r" b="b"/>
              <a:pathLst>
                <a:path w="737" h="1453" extrusionOk="0">
                  <a:moveTo>
                    <a:pt x="240" y="0"/>
                  </a:moveTo>
                  <a:cubicBezTo>
                    <a:pt x="140" y="0"/>
                    <a:pt x="80" y="80"/>
                    <a:pt x="61" y="120"/>
                  </a:cubicBezTo>
                  <a:cubicBezTo>
                    <a:pt x="41" y="179"/>
                    <a:pt x="41" y="259"/>
                    <a:pt x="1" y="299"/>
                  </a:cubicBezTo>
                  <a:lnTo>
                    <a:pt x="1" y="597"/>
                  </a:lnTo>
                  <a:cubicBezTo>
                    <a:pt x="41" y="796"/>
                    <a:pt x="140" y="955"/>
                    <a:pt x="200" y="1055"/>
                  </a:cubicBezTo>
                  <a:cubicBezTo>
                    <a:pt x="353" y="1241"/>
                    <a:pt x="520" y="1298"/>
                    <a:pt x="566" y="1298"/>
                  </a:cubicBezTo>
                  <a:cubicBezTo>
                    <a:pt x="574" y="1298"/>
                    <a:pt x="578" y="1296"/>
                    <a:pt x="578" y="1293"/>
                  </a:cubicBezTo>
                  <a:cubicBezTo>
                    <a:pt x="598" y="1273"/>
                    <a:pt x="438" y="1194"/>
                    <a:pt x="319" y="975"/>
                  </a:cubicBezTo>
                  <a:cubicBezTo>
                    <a:pt x="240" y="875"/>
                    <a:pt x="180" y="716"/>
                    <a:pt x="160" y="557"/>
                  </a:cubicBezTo>
                  <a:cubicBezTo>
                    <a:pt x="160" y="478"/>
                    <a:pt x="140" y="378"/>
                    <a:pt x="160" y="299"/>
                  </a:cubicBezTo>
                  <a:cubicBezTo>
                    <a:pt x="160" y="199"/>
                    <a:pt x="220" y="120"/>
                    <a:pt x="240" y="120"/>
                  </a:cubicBezTo>
                  <a:cubicBezTo>
                    <a:pt x="279" y="120"/>
                    <a:pt x="359" y="199"/>
                    <a:pt x="419" y="279"/>
                  </a:cubicBezTo>
                  <a:cubicBezTo>
                    <a:pt x="458" y="358"/>
                    <a:pt x="518" y="418"/>
                    <a:pt x="538" y="517"/>
                  </a:cubicBezTo>
                  <a:cubicBezTo>
                    <a:pt x="618" y="677"/>
                    <a:pt x="637" y="856"/>
                    <a:pt x="637" y="975"/>
                  </a:cubicBezTo>
                  <a:cubicBezTo>
                    <a:pt x="657" y="1273"/>
                    <a:pt x="598" y="1413"/>
                    <a:pt x="637" y="1452"/>
                  </a:cubicBezTo>
                  <a:cubicBezTo>
                    <a:pt x="657" y="1452"/>
                    <a:pt x="737" y="1293"/>
                    <a:pt x="737" y="995"/>
                  </a:cubicBezTo>
                  <a:cubicBezTo>
                    <a:pt x="737" y="856"/>
                    <a:pt x="717" y="696"/>
                    <a:pt x="657" y="498"/>
                  </a:cubicBezTo>
                  <a:cubicBezTo>
                    <a:pt x="637" y="398"/>
                    <a:pt x="578" y="318"/>
                    <a:pt x="538" y="219"/>
                  </a:cubicBezTo>
                  <a:cubicBezTo>
                    <a:pt x="478" y="159"/>
                    <a:pt x="419" y="20"/>
                    <a:pt x="2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3019388" y="1048022"/>
              <a:ext cx="330547" cy="575119"/>
            </a:xfrm>
            <a:custGeom>
              <a:avLst/>
              <a:gdLst/>
              <a:ahLst/>
              <a:cxnLst/>
              <a:rect l="l" t="t" r="r" b="b"/>
              <a:pathLst>
                <a:path w="8316" h="14469" extrusionOk="0">
                  <a:moveTo>
                    <a:pt x="4250" y="1"/>
                  </a:moveTo>
                  <a:cubicBezTo>
                    <a:pt x="2201" y="1"/>
                    <a:pt x="491" y="1555"/>
                    <a:pt x="319" y="3627"/>
                  </a:cubicBezTo>
                  <a:cubicBezTo>
                    <a:pt x="140" y="5537"/>
                    <a:pt x="0" y="7666"/>
                    <a:pt x="20" y="8700"/>
                  </a:cubicBezTo>
                  <a:cubicBezTo>
                    <a:pt x="40" y="10829"/>
                    <a:pt x="2149" y="11147"/>
                    <a:pt x="2149" y="11147"/>
                  </a:cubicBezTo>
                  <a:cubicBezTo>
                    <a:pt x="2149" y="11147"/>
                    <a:pt x="2129" y="13474"/>
                    <a:pt x="2149" y="14071"/>
                  </a:cubicBezTo>
                  <a:lnTo>
                    <a:pt x="7241" y="14469"/>
                  </a:lnTo>
                  <a:lnTo>
                    <a:pt x="8117" y="4284"/>
                  </a:lnTo>
                  <a:cubicBezTo>
                    <a:pt x="8315" y="2076"/>
                    <a:pt x="6644" y="166"/>
                    <a:pt x="4476" y="7"/>
                  </a:cubicBezTo>
                  <a:cubicBezTo>
                    <a:pt x="4400" y="3"/>
                    <a:pt x="4325" y="1"/>
                    <a:pt x="425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3104769" y="1458669"/>
              <a:ext cx="109944" cy="54376"/>
            </a:xfrm>
            <a:custGeom>
              <a:avLst/>
              <a:gdLst/>
              <a:ahLst/>
              <a:cxnLst/>
              <a:rect l="l" t="t" r="r" b="b"/>
              <a:pathLst>
                <a:path w="2766" h="1368" extrusionOk="0">
                  <a:moveTo>
                    <a:pt x="2766" y="0"/>
                  </a:moveTo>
                  <a:lnTo>
                    <a:pt x="2766" y="0"/>
                  </a:lnTo>
                  <a:cubicBezTo>
                    <a:pt x="1610" y="733"/>
                    <a:pt x="495" y="799"/>
                    <a:pt x="127" y="799"/>
                  </a:cubicBezTo>
                  <a:cubicBezTo>
                    <a:pt x="45" y="799"/>
                    <a:pt x="1" y="796"/>
                    <a:pt x="1" y="796"/>
                  </a:cubicBezTo>
                  <a:lnTo>
                    <a:pt x="1" y="1353"/>
                  </a:lnTo>
                  <a:cubicBezTo>
                    <a:pt x="117" y="1363"/>
                    <a:pt x="229" y="1368"/>
                    <a:pt x="337" y="1368"/>
                  </a:cubicBezTo>
                  <a:cubicBezTo>
                    <a:pt x="2180" y="1368"/>
                    <a:pt x="2766" y="1"/>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3050233" y="1250702"/>
              <a:ext cx="49844" cy="13912"/>
            </a:xfrm>
            <a:custGeom>
              <a:avLst/>
              <a:gdLst/>
              <a:ahLst/>
              <a:cxnLst/>
              <a:rect l="l" t="t" r="r" b="b"/>
              <a:pathLst>
                <a:path w="1254" h="350" extrusionOk="0">
                  <a:moveTo>
                    <a:pt x="637" y="1"/>
                  </a:moveTo>
                  <a:cubicBezTo>
                    <a:pt x="438" y="1"/>
                    <a:pt x="259" y="40"/>
                    <a:pt x="159" y="120"/>
                  </a:cubicBezTo>
                  <a:cubicBezTo>
                    <a:pt x="40" y="180"/>
                    <a:pt x="0" y="259"/>
                    <a:pt x="40" y="299"/>
                  </a:cubicBezTo>
                  <a:cubicBezTo>
                    <a:pt x="42" y="303"/>
                    <a:pt x="46" y="305"/>
                    <a:pt x="53" y="305"/>
                  </a:cubicBezTo>
                  <a:cubicBezTo>
                    <a:pt x="103" y="305"/>
                    <a:pt x="285" y="194"/>
                    <a:pt x="537" y="194"/>
                  </a:cubicBezTo>
                  <a:cubicBezTo>
                    <a:pt x="569" y="194"/>
                    <a:pt x="602" y="195"/>
                    <a:pt x="637" y="199"/>
                  </a:cubicBezTo>
                  <a:cubicBezTo>
                    <a:pt x="913" y="199"/>
                    <a:pt x="1115" y="350"/>
                    <a:pt x="1202" y="350"/>
                  </a:cubicBezTo>
                  <a:cubicBezTo>
                    <a:pt x="1215" y="350"/>
                    <a:pt x="1226" y="346"/>
                    <a:pt x="1233" y="339"/>
                  </a:cubicBezTo>
                  <a:cubicBezTo>
                    <a:pt x="1253" y="319"/>
                    <a:pt x="1214" y="239"/>
                    <a:pt x="1114" y="160"/>
                  </a:cubicBezTo>
                  <a:cubicBezTo>
                    <a:pt x="1015" y="100"/>
                    <a:pt x="836" y="1"/>
                    <a:pt x="6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3168844" y="1251060"/>
              <a:ext cx="49844" cy="13554"/>
            </a:xfrm>
            <a:custGeom>
              <a:avLst/>
              <a:gdLst/>
              <a:ahLst/>
              <a:cxnLst/>
              <a:rect l="l" t="t" r="r" b="b"/>
              <a:pathLst>
                <a:path w="1254" h="341" extrusionOk="0">
                  <a:moveTo>
                    <a:pt x="744" y="1"/>
                  </a:moveTo>
                  <a:cubicBezTo>
                    <a:pt x="709" y="1"/>
                    <a:pt x="673" y="4"/>
                    <a:pt x="637" y="11"/>
                  </a:cubicBezTo>
                  <a:cubicBezTo>
                    <a:pt x="438" y="11"/>
                    <a:pt x="259" y="71"/>
                    <a:pt x="159" y="171"/>
                  </a:cubicBezTo>
                  <a:cubicBezTo>
                    <a:pt x="40" y="230"/>
                    <a:pt x="0" y="310"/>
                    <a:pt x="40" y="330"/>
                  </a:cubicBezTo>
                  <a:cubicBezTo>
                    <a:pt x="45" y="337"/>
                    <a:pt x="52" y="340"/>
                    <a:pt x="62" y="340"/>
                  </a:cubicBezTo>
                  <a:cubicBezTo>
                    <a:pt x="134" y="340"/>
                    <a:pt x="339" y="171"/>
                    <a:pt x="637" y="171"/>
                  </a:cubicBezTo>
                  <a:cubicBezTo>
                    <a:pt x="653" y="170"/>
                    <a:pt x="670" y="169"/>
                    <a:pt x="687" y="169"/>
                  </a:cubicBezTo>
                  <a:cubicBezTo>
                    <a:pt x="937" y="169"/>
                    <a:pt x="1142" y="282"/>
                    <a:pt x="1210" y="282"/>
                  </a:cubicBezTo>
                  <a:cubicBezTo>
                    <a:pt x="1223" y="282"/>
                    <a:pt x="1231" y="279"/>
                    <a:pt x="1233" y="270"/>
                  </a:cubicBezTo>
                  <a:cubicBezTo>
                    <a:pt x="1253" y="250"/>
                    <a:pt x="1213" y="171"/>
                    <a:pt x="1114" y="131"/>
                  </a:cubicBezTo>
                  <a:cubicBezTo>
                    <a:pt x="1033" y="66"/>
                    <a:pt x="899" y="1"/>
                    <a:pt x="7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3096064" y="1234842"/>
              <a:ext cx="41974" cy="108394"/>
            </a:xfrm>
            <a:custGeom>
              <a:avLst/>
              <a:gdLst/>
              <a:ahLst/>
              <a:cxnLst/>
              <a:rect l="l" t="t" r="r" b="b"/>
              <a:pathLst>
                <a:path w="1056" h="2727" extrusionOk="0">
                  <a:moveTo>
                    <a:pt x="993" y="0"/>
                  </a:moveTo>
                  <a:cubicBezTo>
                    <a:pt x="958" y="0"/>
                    <a:pt x="628" y="703"/>
                    <a:pt x="299" y="1613"/>
                  </a:cubicBezTo>
                  <a:cubicBezTo>
                    <a:pt x="220" y="1832"/>
                    <a:pt x="160" y="2031"/>
                    <a:pt x="80" y="2250"/>
                  </a:cubicBezTo>
                  <a:cubicBezTo>
                    <a:pt x="61" y="2349"/>
                    <a:pt x="1" y="2448"/>
                    <a:pt x="21" y="2568"/>
                  </a:cubicBezTo>
                  <a:cubicBezTo>
                    <a:pt x="41" y="2647"/>
                    <a:pt x="100" y="2667"/>
                    <a:pt x="180" y="2707"/>
                  </a:cubicBezTo>
                  <a:cubicBezTo>
                    <a:pt x="220" y="2727"/>
                    <a:pt x="279" y="2727"/>
                    <a:pt x="319" y="2727"/>
                  </a:cubicBezTo>
                  <a:cubicBezTo>
                    <a:pt x="478" y="2717"/>
                    <a:pt x="608" y="2717"/>
                    <a:pt x="697" y="2717"/>
                  </a:cubicBezTo>
                  <a:cubicBezTo>
                    <a:pt x="787" y="2717"/>
                    <a:pt x="836" y="2717"/>
                    <a:pt x="836" y="2707"/>
                  </a:cubicBezTo>
                  <a:cubicBezTo>
                    <a:pt x="836" y="2667"/>
                    <a:pt x="637" y="2647"/>
                    <a:pt x="319" y="2608"/>
                  </a:cubicBezTo>
                  <a:cubicBezTo>
                    <a:pt x="240" y="2608"/>
                    <a:pt x="140" y="2568"/>
                    <a:pt x="140" y="2528"/>
                  </a:cubicBezTo>
                  <a:cubicBezTo>
                    <a:pt x="120" y="2488"/>
                    <a:pt x="180" y="2389"/>
                    <a:pt x="200" y="2289"/>
                  </a:cubicBezTo>
                  <a:cubicBezTo>
                    <a:pt x="279" y="2090"/>
                    <a:pt x="339" y="1852"/>
                    <a:pt x="439" y="1653"/>
                  </a:cubicBezTo>
                  <a:cubicBezTo>
                    <a:pt x="797" y="758"/>
                    <a:pt x="1055" y="22"/>
                    <a:pt x="996" y="2"/>
                  </a:cubicBezTo>
                  <a:cubicBezTo>
                    <a:pt x="995" y="1"/>
                    <a:pt x="994" y="0"/>
                    <a:pt x="99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126909" y="1351108"/>
              <a:ext cx="43524" cy="37999"/>
            </a:xfrm>
            <a:custGeom>
              <a:avLst/>
              <a:gdLst/>
              <a:ahLst/>
              <a:cxnLst/>
              <a:rect l="l" t="t" r="r" b="b"/>
              <a:pathLst>
                <a:path w="1095" h="956" extrusionOk="0">
                  <a:moveTo>
                    <a:pt x="1015" y="1"/>
                  </a:moveTo>
                  <a:cubicBezTo>
                    <a:pt x="956" y="1"/>
                    <a:pt x="956" y="359"/>
                    <a:pt x="657" y="598"/>
                  </a:cubicBezTo>
                  <a:cubicBezTo>
                    <a:pt x="359" y="856"/>
                    <a:pt x="1" y="817"/>
                    <a:pt x="1" y="876"/>
                  </a:cubicBezTo>
                  <a:cubicBezTo>
                    <a:pt x="1" y="896"/>
                    <a:pt x="60" y="956"/>
                    <a:pt x="239" y="956"/>
                  </a:cubicBezTo>
                  <a:cubicBezTo>
                    <a:pt x="399" y="956"/>
                    <a:pt x="617" y="896"/>
                    <a:pt x="816" y="757"/>
                  </a:cubicBezTo>
                  <a:cubicBezTo>
                    <a:pt x="995" y="598"/>
                    <a:pt x="1095" y="399"/>
                    <a:pt x="1095" y="260"/>
                  </a:cubicBezTo>
                  <a:cubicBezTo>
                    <a:pt x="1095" y="80"/>
                    <a:pt x="1035" y="1"/>
                    <a:pt x="101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72780" y="1194735"/>
              <a:ext cx="60934" cy="16853"/>
            </a:xfrm>
            <a:custGeom>
              <a:avLst/>
              <a:gdLst/>
              <a:ahLst/>
              <a:cxnLst/>
              <a:rect l="l" t="t" r="r" b="b"/>
              <a:pathLst>
                <a:path w="1533" h="424" extrusionOk="0">
                  <a:moveTo>
                    <a:pt x="615" y="0"/>
                  </a:moveTo>
                  <a:cubicBezTo>
                    <a:pt x="463" y="0"/>
                    <a:pt x="325" y="33"/>
                    <a:pt x="239" y="76"/>
                  </a:cubicBezTo>
                  <a:cubicBezTo>
                    <a:pt x="60" y="96"/>
                    <a:pt x="0" y="175"/>
                    <a:pt x="0" y="235"/>
                  </a:cubicBezTo>
                  <a:cubicBezTo>
                    <a:pt x="40" y="334"/>
                    <a:pt x="359" y="275"/>
                    <a:pt x="756" y="334"/>
                  </a:cubicBezTo>
                  <a:cubicBezTo>
                    <a:pt x="1032" y="363"/>
                    <a:pt x="1276" y="424"/>
                    <a:pt x="1403" y="424"/>
                  </a:cubicBezTo>
                  <a:cubicBezTo>
                    <a:pt x="1450" y="424"/>
                    <a:pt x="1482" y="416"/>
                    <a:pt x="1492" y="394"/>
                  </a:cubicBezTo>
                  <a:cubicBezTo>
                    <a:pt x="1532" y="354"/>
                    <a:pt x="1473" y="275"/>
                    <a:pt x="1353" y="195"/>
                  </a:cubicBezTo>
                  <a:cubicBezTo>
                    <a:pt x="1234" y="135"/>
                    <a:pt x="1035" y="36"/>
                    <a:pt x="796" y="16"/>
                  </a:cubicBezTo>
                  <a:cubicBezTo>
                    <a:pt x="735" y="5"/>
                    <a:pt x="674" y="0"/>
                    <a:pt x="6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052578" y="1195371"/>
              <a:ext cx="53024" cy="15661"/>
            </a:xfrm>
            <a:custGeom>
              <a:avLst/>
              <a:gdLst/>
              <a:ahLst/>
              <a:cxnLst/>
              <a:rect l="l" t="t" r="r" b="b"/>
              <a:pathLst>
                <a:path w="1334" h="394" extrusionOk="0">
                  <a:moveTo>
                    <a:pt x="677" y="0"/>
                  </a:moveTo>
                  <a:cubicBezTo>
                    <a:pt x="438" y="0"/>
                    <a:pt x="279" y="60"/>
                    <a:pt x="180" y="159"/>
                  </a:cubicBezTo>
                  <a:cubicBezTo>
                    <a:pt x="41" y="239"/>
                    <a:pt x="1" y="318"/>
                    <a:pt x="41" y="358"/>
                  </a:cubicBezTo>
                  <a:cubicBezTo>
                    <a:pt x="67" y="385"/>
                    <a:pt x="114" y="393"/>
                    <a:pt x="175" y="393"/>
                  </a:cubicBezTo>
                  <a:cubicBezTo>
                    <a:pt x="299" y="393"/>
                    <a:pt x="485" y="358"/>
                    <a:pt x="697" y="358"/>
                  </a:cubicBezTo>
                  <a:cubicBezTo>
                    <a:pt x="732" y="356"/>
                    <a:pt x="767" y="355"/>
                    <a:pt x="802" y="355"/>
                  </a:cubicBezTo>
                  <a:cubicBezTo>
                    <a:pt x="957" y="355"/>
                    <a:pt x="1098" y="374"/>
                    <a:pt x="1194" y="374"/>
                  </a:cubicBezTo>
                  <a:cubicBezTo>
                    <a:pt x="1257" y="374"/>
                    <a:pt x="1300" y="366"/>
                    <a:pt x="1314" y="338"/>
                  </a:cubicBezTo>
                  <a:cubicBezTo>
                    <a:pt x="1334" y="279"/>
                    <a:pt x="1294" y="219"/>
                    <a:pt x="1194" y="139"/>
                  </a:cubicBezTo>
                  <a:cubicBezTo>
                    <a:pt x="1075" y="60"/>
                    <a:pt x="896"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250250" y="1075965"/>
              <a:ext cx="110739" cy="240557"/>
            </a:xfrm>
            <a:custGeom>
              <a:avLst/>
              <a:gdLst/>
              <a:ahLst/>
              <a:cxnLst/>
              <a:rect l="l" t="t" r="r" b="b"/>
              <a:pathLst>
                <a:path w="2786" h="6052" extrusionOk="0">
                  <a:moveTo>
                    <a:pt x="1421" y="0"/>
                  </a:moveTo>
                  <a:cubicBezTo>
                    <a:pt x="1337" y="0"/>
                    <a:pt x="1254" y="18"/>
                    <a:pt x="1175" y="60"/>
                  </a:cubicBezTo>
                  <a:cubicBezTo>
                    <a:pt x="817" y="239"/>
                    <a:pt x="339" y="895"/>
                    <a:pt x="81" y="1174"/>
                  </a:cubicBezTo>
                  <a:lnTo>
                    <a:pt x="1" y="1253"/>
                  </a:lnTo>
                  <a:cubicBezTo>
                    <a:pt x="339" y="1532"/>
                    <a:pt x="578" y="1930"/>
                    <a:pt x="618" y="2348"/>
                  </a:cubicBezTo>
                  <a:lnTo>
                    <a:pt x="618" y="2407"/>
                  </a:lnTo>
                  <a:cubicBezTo>
                    <a:pt x="697" y="3004"/>
                    <a:pt x="697" y="3621"/>
                    <a:pt x="777" y="4217"/>
                  </a:cubicBezTo>
                  <a:cubicBezTo>
                    <a:pt x="876" y="4814"/>
                    <a:pt x="1075" y="5431"/>
                    <a:pt x="1513" y="5849"/>
                  </a:cubicBezTo>
                  <a:cubicBezTo>
                    <a:pt x="1626" y="5962"/>
                    <a:pt x="1795" y="6051"/>
                    <a:pt x="1949" y="6051"/>
                  </a:cubicBezTo>
                  <a:cubicBezTo>
                    <a:pt x="2039" y="6051"/>
                    <a:pt x="2123" y="6021"/>
                    <a:pt x="2189" y="5948"/>
                  </a:cubicBezTo>
                  <a:cubicBezTo>
                    <a:pt x="2229" y="5888"/>
                    <a:pt x="2269" y="5769"/>
                    <a:pt x="2269" y="5670"/>
                  </a:cubicBezTo>
                  <a:cubicBezTo>
                    <a:pt x="2388" y="4217"/>
                    <a:pt x="2786" y="2924"/>
                    <a:pt x="2766" y="1393"/>
                  </a:cubicBezTo>
                  <a:cubicBezTo>
                    <a:pt x="2766" y="975"/>
                    <a:pt x="2567" y="597"/>
                    <a:pt x="2229" y="358"/>
                  </a:cubicBezTo>
                  <a:cubicBezTo>
                    <a:pt x="1985" y="191"/>
                    <a:pt x="1695" y="0"/>
                    <a:pt x="14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10351" y="1253643"/>
              <a:ext cx="60855" cy="87764"/>
            </a:xfrm>
            <a:custGeom>
              <a:avLst/>
              <a:gdLst/>
              <a:ahLst/>
              <a:cxnLst/>
              <a:rect l="l" t="t" r="r" b="b"/>
              <a:pathLst>
                <a:path w="1531" h="2208" extrusionOk="0">
                  <a:moveTo>
                    <a:pt x="535" y="0"/>
                  </a:moveTo>
                  <a:cubicBezTo>
                    <a:pt x="288" y="0"/>
                    <a:pt x="88" y="58"/>
                    <a:pt x="80" y="66"/>
                  </a:cubicBezTo>
                  <a:cubicBezTo>
                    <a:pt x="80" y="66"/>
                    <a:pt x="1" y="2095"/>
                    <a:pt x="1" y="2155"/>
                  </a:cubicBezTo>
                  <a:cubicBezTo>
                    <a:pt x="1" y="2161"/>
                    <a:pt x="171" y="2208"/>
                    <a:pt x="396" y="2208"/>
                  </a:cubicBezTo>
                  <a:cubicBezTo>
                    <a:pt x="829" y="2208"/>
                    <a:pt x="1467" y="2036"/>
                    <a:pt x="1493" y="1080"/>
                  </a:cubicBezTo>
                  <a:cubicBezTo>
                    <a:pt x="1531" y="174"/>
                    <a:pt x="962" y="0"/>
                    <a:pt x="535"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28556" y="1272524"/>
              <a:ext cx="27705" cy="50480"/>
            </a:xfrm>
            <a:custGeom>
              <a:avLst/>
              <a:gdLst/>
              <a:ahLst/>
              <a:cxnLst/>
              <a:rect l="l" t="t" r="r" b="b"/>
              <a:pathLst>
                <a:path w="697" h="1270" extrusionOk="0">
                  <a:moveTo>
                    <a:pt x="320" y="1"/>
                  </a:moveTo>
                  <a:cubicBezTo>
                    <a:pt x="280" y="1"/>
                    <a:pt x="234" y="19"/>
                    <a:pt x="219" y="48"/>
                  </a:cubicBezTo>
                  <a:cubicBezTo>
                    <a:pt x="199" y="68"/>
                    <a:pt x="179" y="108"/>
                    <a:pt x="179" y="128"/>
                  </a:cubicBezTo>
                  <a:cubicBezTo>
                    <a:pt x="179" y="188"/>
                    <a:pt x="199" y="207"/>
                    <a:pt x="199" y="207"/>
                  </a:cubicBezTo>
                  <a:cubicBezTo>
                    <a:pt x="199" y="207"/>
                    <a:pt x="199" y="188"/>
                    <a:pt x="219" y="128"/>
                  </a:cubicBezTo>
                  <a:cubicBezTo>
                    <a:pt x="235" y="95"/>
                    <a:pt x="278" y="63"/>
                    <a:pt x="326" y="63"/>
                  </a:cubicBezTo>
                  <a:cubicBezTo>
                    <a:pt x="337" y="63"/>
                    <a:pt x="347" y="65"/>
                    <a:pt x="358" y="68"/>
                  </a:cubicBezTo>
                  <a:cubicBezTo>
                    <a:pt x="438" y="88"/>
                    <a:pt x="498" y="168"/>
                    <a:pt x="537" y="267"/>
                  </a:cubicBezTo>
                  <a:cubicBezTo>
                    <a:pt x="557" y="386"/>
                    <a:pt x="597" y="506"/>
                    <a:pt x="597" y="625"/>
                  </a:cubicBezTo>
                  <a:cubicBezTo>
                    <a:pt x="597" y="884"/>
                    <a:pt x="438" y="1123"/>
                    <a:pt x="299" y="1182"/>
                  </a:cubicBezTo>
                  <a:cubicBezTo>
                    <a:pt x="259" y="1192"/>
                    <a:pt x="219" y="1197"/>
                    <a:pt x="184" y="1197"/>
                  </a:cubicBezTo>
                  <a:cubicBezTo>
                    <a:pt x="150" y="1197"/>
                    <a:pt x="120" y="1192"/>
                    <a:pt x="100" y="1182"/>
                  </a:cubicBezTo>
                  <a:cubicBezTo>
                    <a:pt x="40" y="1162"/>
                    <a:pt x="20" y="1123"/>
                    <a:pt x="20" y="1123"/>
                  </a:cubicBezTo>
                  <a:cubicBezTo>
                    <a:pt x="0" y="1123"/>
                    <a:pt x="20" y="1182"/>
                    <a:pt x="60" y="1202"/>
                  </a:cubicBezTo>
                  <a:cubicBezTo>
                    <a:pt x="90" y="1247"/>
                    <a:pt x="153" y="1269"/>
                    <a:pt x="225" y="1269"/>
                  </a:cubicBezTo>
                  <a:cubicBezTo>
                    <a:pt x="249" y="1269"/>
                    <a:pt x="274" y="1267"/>
                    <a:pt x="299" y="1262"/>
                  </a:cubicBezTo>
                  <a:cubicBezTo>
                    <a:pt x="518" y="1202"/>
                    <a:pt x="677" y="943"/>
                    <a:pt x="697" y="625"/>
                  </a:cubicBezTo>
                  <a:cubicBezTo>
                    <a:pt x="697" y="486"/>
                    <a:pt x="677" y="367"/>
                    <a:pt x="617" y="227"/>
                  </a:cubicBezTo>
                  <a:cubicBezTo>
                    <a:pt x="557" y="128"/>
                    <a:pt x="478" y="9"/>
                    <a:pt x="358" y="9"/>
                  </a:cubicBezTo>
                  <a:cubicBezTo>
                    <a:pt x="348" y="3"/>
                    <a:pt x="334" y="1"/>
                    <a:pt x="320"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965329" y="1017892"/>
              <a:ext cx="348236" cy="158238"/>
            </a:xfrm>
            <a:custGeom>
              <a:avLst/>
              <a:gdLst/>
              <a:ahLst/>
              <a:cxnLst/>
              <a:rect l="l" t="t" r="r" b="b"/>
              <a:pathLst>
                <a:path w="8761" h="3981" extrusionOk="0">
                  <a:moveTo>
                    <a:pt x="6568" y="0"/>
                  </a:moveTo>
                  <a:cubicBezTo>
                    <a:pt x="5947" y="0"/>
                    <a:pt x="5246" y="256"/>
                    <a:pt x="4702" y="427"/>
                  </a:cubicBezTo>
                  <a:cubicBezTo>
                    <a:pt x="4265" y="566"/>
                    <a:pt x="3807" y="765"/>
                    <a:pt x="3330" y="765"/>
                  </a:cubicBezTo>
                  <a:cubicBezTo>
                    <a:pt x="3011" y="745"/>
                    <a:pt x="2713" y="646"/>
                    <a:pt x="2415" y="546"/>
                  </a:cubicBezTo>
                  <a:cubicBezTo>
                    <a:pt x="2142" y="455"/>
                    <a:pt x="1853" y="365"/>
                    <a:pt x="1578" y="365"/>
                  </a:cubicBezTo>
                  <a:cubicBezTo>
                    <a:pt x="1552" y="365"/>
                    <a:pt x="1526" y="365"/>
                    <a:pt x="1500" y="367"/>
                  </a:cubicBezTo>
                  <a:cubicBezTo>
                    <a:pt x="1181" y="407"/>
                    <a:pt x="843" y="566"/>
                    <a:pt x="724" y="845"/>
                  </a:cubicBezTo>
                  <a:cubicBezTo>
                    <a:pt x="626" y="1072"/>
                    <a:pt x="728" y="1392"/>
                    <a:pt x="941" y="1534"/>
                  </a:cubicBezTo>
                  <a:lnTo>
                    <a:pt x="941" y="1534"/>
                  </a:lnTo>
                  <a:cubicBezTo>
                    <a:pt x="892" y="1522"/>
                    <a:pt x="841" y="1516"/>
                    <a:pt x="790" y="1516"/>
                  </a:cubicBezTo>
                  <a:cubicBezTo>
                    <a:pt x="453" y="1516"/>
                    <a:pt x="108" y="1771"/>
                    <a:pt x="47" y="2118"/>
                  </a:cubicBezTo>
                  <a:cubicBezTo>
                    <a:pt x="0" y="2462"/>
                    <a:pt x="273" y="2818"/>
                    <a:pt x="614" y="2906"/>
                  </a:cubicBezTo>
                  <a:lnTo>
                    <a:pt x="614" y="2906"/>
                  </a:lnTo>
                  <a:cubicBezTo>
                    <a:pt x="491" y="2975"/>
                    <a:pt x="394" y="3116"/>
                    <a:pt x="405" y="3252"/>
                  </a:cubicBezTo>
                  <a:cubicBezTo>
                    <a:pt x="425" y="3510"/>
                    <a:pt x="644" y="3709"/>
                    <a:pt x="903" y="3809"/>
                  </a:cubicBezTo>
                  <a:cubicBezTo>
                    <a:pt x="1165" y="3931"/>
                    <a:pt x="1451" y="3980"/>
                    <a:pt x="1740" y="3980"/>
                  </a:cubicBezTo>
                  <a:cubicBezTo>
                    <a:pt x="2110" y="3980"/>
                    <a:pt x="2487" y="3900"/>
                    <a:pt x="2832" y="3789"/>
                  </a:cubicBezTo>
                  <a:cubicBezTo>
                    <a:pt x="3469" y="3590"/>
                    <a:pt x="4066" y="3232"/>
                    <a:pt x="4662" y="3013"/>
                  </a:cubicBezTo>
                  <a:cubicBezTo>
                    <a:pt x="5162" y="2836"/>
                    <a:pt x="5935" y="2541"/>
                    <a:pt x="6549" y="2541"/>
                  </a:cubicBezTo>
                  <a:cubicBezTo>
                    <a:pt x="6694" y="2541"/>
                    <a:pt x="6829" y="2557"/>
                    <a:pt x="6950" y="2595"/>
                  </a:cubicBezTo>
                  <a:cubicBezTo>
                    <a:pt x="7346" y="2739"/>
                    <a:pt x="7644" y="3209"/>
                    <a:pt x="7904" y="3209"/>
                  </a:cubicBezTo>
                  <a:cubicBezTo>
                    <a:pt x="7931" y="3209"/>
                    <a:pt x="7958" y="3203"/>
                    <a:pt x="7985" y="3192"/>
                  </a:cubicBezTo>
                  <a:cubicBezTo>
                    <a:pt x="8243" y="3053"/>
                    <a:pt x="8382" y="2814"/>
                    <a:pt x="8442" y="2535"/>
                  </a:cubicBezTo>
                  <a:cubicBezTo>
                    <a:pt x="8482" y="2277"/>
                    <a:pt x="8462" y="1998"/>
                    <a:pt x="8402" y="1720"/>
                  </a:cubicBezTo>
                  <a:cubicBezTo>
                    <a:pt x="8760" y="1143"/>
                    <a:pt x="7786" y="307"/>
                    <a:pt x="7070" y="69"/>
                  </a:cubicBezTo>
                  <a:cubicBezTo>
                    <a:pt x="6912" y="21"/>
                    <a:pt x="6744" y="0"/>
                    <a:pt x="656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3001183" y="1035421"/>
              <a:ext cx="286268" cy="86055"/>
            </a:xfrm>
            <a:custGeom>
              <a:avLst/>
              <a:gdLst/>
              <a:ahLst/>
              <a:cxnLst/>
              <a:rect l="l" t="t" r="r" b="b"/>
              <a:pathLst>
                <a:path w="7202" h="2165" extrusionOk="0">
                  <a:moveTo>
                    <a:pt x="5617" y="1"/>
                  </a:moveTo>
                  <a:cubicBezTo>
                    <a:pt x="5569" y="1"/>
                    <a:pt x="5520" y="2"/>
                    <a:pt x="5471" y="6"/>
                  </a:cubicBezTo>
                  <a:cubicBezTo>
                    <a:pt x="4894" y="65"/>
                    <a:pt x="4298" y="364"/>
                    <a:pt x="3820" y="782"/>
                  </a:cubicBezTo>
                  <a:cubicBezTo>
                    <a:pt x="3363" y="1179"/>
                    <a:pt x="2945" y="1637"/>
                    <a:pt x="2448" y="1856"/>
                  </a:cubicBezTo>
                  <a:cubicBezTo>
                    <a:pt x="2199" y="1965"/>
                    <a:pt x="1940" y="2010"/>
                    <a:pt x="1699" y="2010"/>
                  </a:cubicBezTo>
                  <a:cubicBezTo>
                    <a:pt x="1458" y="2010"/>
                    <a:pt x="1234" y="1965"/>
                    <a:pt x="1055" y="1896"/>
                  </a:cubicBezTo>
                  <a:cubicBezTo>
                    <a:pt x="677" y="1756"/>
                    <a:pt x="399" y="1557"/>
                    <a:pt x="259" y="1378"/>
                  </a:cubicBezTo>
                  <a:cubicBezTo>
                    <a:pt x="100" y="1199"/>
                    <a:pt x="21" y="1100"/>
                    <a:pt x="21" y="1100"/>
                  </a:cubicBezTo>
                  <a:cubicBezTo>
                    <a:pt x="1" y="1100"/>
                    <a:pt x="21" y="1120"/>
                    <a:pt x="41" y="1239"/>
                  </a:cubicBezTo>
                  <a:cubicBezTo>
                    <a:pt x="80" y="1279"/>
                    <a:pt x="120" y="1358"/>
                    <a:pt x="200" y="1458"/>
                  </a:cubicBezTo>
                  <a:cubicBezTo>
                    <a:pt x="339" y="1617"/>
                    <a:pt x="617" y="1876"/>
                    <a:pt x="1015" y="2035"/>
                  </a:cubicBezTo>
                  <a:cubicBezTo>
                    <a:pt x="1224" y="2108"/>
                    <a:pt x="1477" y="2164"/>
                    <a:pt x="1744" y="2164"/>
                  </a:cubicBezTo>
                  <a:cubicBezTo>
                    <a:pt x="1987" y="2164"/>
                    <a:pt x="2241" y="2118"/>
                    <a:pt x="2487" y="1995"/>
                  </a:cubicBezTo>
                  <a:cubicBezTo>
                    <a:pt x="3005" y="1776"/>
                    <a:pt x="3462" y="1299"/>
                    <a:pt x="3920" y="901"/>
                  </a:cubicBezTo>
                  <a:cubicBezTo>
                    <a:pt x="4397" y="483"/>
                    <a:pt x="4914" y="185"/>
                    <a:pt x="5471" y="125"/>
                  </a:cubicBezTo>
                  <a:cubicBezTo>
                    <a:pt x="5519" y="121"/>
                    <a:pt x="5567" y="120"/>
                    <a:pt x="5615" y="120"/>
                  </a:cubicBezTo>
                  <a:cubicBezTo>
                    <a:pt x="6079" y="120"/>
                    <a:pt x="6512" y="292"/>
                    <a:pt x="6764" y="563"/>
                  </a:cubicBezTo>
                  <a:cubicBezTo>
                    <a:pt x="7043" y="861"/>
                    <a:pt x="7102" y="1199"/>
                    <a:pt x="7102" y="1438"/>
                  </a:cubicBezTo>
                  <a:cubicBezTo>
                    <a:pt x="7102" y="1657"/>
                    <a:pt x="7043" y="1776"/>
                    <a:pt x="7063" y="1776"/>
                  </a:cubicBezTo>
                  <a:cubicBezTo>
                    <a:pt x="7063" y="1776"/>
                    <a:pt x="7083" y="1756"/>
                    <a:pt x="7102" y="1697"/>
                  </a:cubicBezTo>
                  <a:cubicBezTo>
                    <a:pt x="7142" y="1617"/>
                    <a:pt x="7182" y="1557"/>
                    <a:pt x="7182" y="1438"/>
                  </a:cubicBezTo>
                  <a:cubicBezTo>
                    <a:pt x="7202" y="1179"/>
                    <a:pt x="7162" y="801"/>
                    <a:pt x="6864" y="483"/>
                  </a:cubicBezTo>
                  <a:cubicBezTo>
                    <a:pt x="6591" y="192"/>
                    <a:pt x="6135" y="1"/>
                    <a:pt x="561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3286660" y="1103034"/>
              <a:ext cx="61689" cy="151640"/>
            </a:xfrm>
            <a:custGeom>
              <a:avLst/>
              <a:gdLst/>
              <a:ahLst/>
              <a:cxnLst/>
              <a:rect l="l" t="t" r="r" b="b"/>
              <a:pathLst>
                <a:path w="1552" h="3815" extrusionOk="0">
                  <a:moveTo>
                    <a:pt x="408" y="1"/>
                  </a:moveTo>
                  <a:cubicBezTo>
                    <a:pt x="318" y="1"/>
                    <a:pt x="239" y="15"/>
                    <a:pt x="179" y="35"/>
                  </a:cubicBezTo>
                  <a:cubicBezTo>
                    <a:pt x="60" y="75"/>
                    <a:pt x="0" y="135"/>
                    <a:pt x="0" y="135"/>
                  </a:cubicBezTo>
                  <a:cubicBezTo>
                    <a:pt x="0" y="140"/>
                    <a:pt x="4" y="143"/>
                    <a:pt x="13" y="143"/>
                  </a:cubicBezTo>
                  <a:cubicBezTo>
                    <a:pt x="36" y="143"/>
                    <a:pt x="92" y="124"/>
                    <a:pt x="179" y="95"/>
                  </a:cubicBezTo>
                  <a:cubicBezTo>
                    <a:pt x="279" y="95"/>
                    <a:pt x="458" y="95"/>
                    <a:pt x="656" y="175"/>
                  </a:cubicBezTo>
                  <a:cubicBezTo>
                    <a:pt x="855" y="254"/>
                    <a:pt x="1074" y="413"/>
                    <a:pt x="1194" y="652"/>
                  </a:cubicBezTo>
                  <a:cubicBezTo>
                    <a:pt x="1333" y="891"/>
                    <a:pt x="1373" y="1189"/>
                    <a:pt x="1353" y="1507"/>
                  </a:cubicBezTo>
                  <a:cubicBezTo>
                    <a:pt x="1293" y="2164"/>
                    <a:pt x="875" y="2661"/>
                    <a:pt x="855" y="3139"/>
                  </a:cubicBezTo>
                  <a:cubicBezTo>
                    <a:pt x="816" y="3357"/>
                    <a:pt x="875" y="3536"/>
                    <a:pt x="915" y="3656"/>
                  </a:cubicBezTo>
                  <a:cubicBezTo>
                    <a:pt x="975" y="3755"/>
                    <a:pt x="1054" y="3815"/>
                    <a:pt x="1054" y="3815"/>
                  </a:cubicBezTo>
                  <a:cubicBezTo>
                    <a:pt x="1074" y="3775"/>
                    <a:pt x="895" y="3556"/>
                    <a:pt x="995" y="3119"/>
                  </a:cubicBezTo>
                  <a:cubicBezTo>
                    <a:pt x="1015" y="2920"/>
                    <a:pt x="1114" y="2661"/>
                    <a:pt x="1253" y="2423"/>
                  </a:cubicBezTo>
                  <a:cubicBezTo>
                    <a:pt x="1373" y="2144"/>
                    <a:pt x="1492" y="1846"/>
                    <a:pt x="1512" y="1488"/>
                  </a:cubicBezTo>
                  <a:cubicBezTo>
                    <a:pt x="1552" y="1149"/>
                    <a:pt x="1472" y="791"/>
                    <a:pt x="1313" y="553"/>
                  </a:cubicBezTo>
                  <a:cubicBezTo>
                    <a:pt x="1154" y="274"/>
                    <a:pt x="915" y="135"/>
                    <a:pt x="696" y="55"/>
                  </a:cubicBezTo>
                  <a:cubicBezTo>
                    <a:pt x="597" y="15"/>
                    <a:pt x="497" y="1"/>
                    <a:pt x="408"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2883367" y="2508719"/>
              <a:ext cx="949668" cy="1976011"/>
            </a:xfrm>
            <a:custGeom>
              <a:avLst/>
              <a:gdLst/>
              <a:ahLst/>
              <a:cxnLst/>
              <a:rect l="l" t="t" r="r" b="b"/>
              <a:pathLst>
                <a:path w="23892" h="49713" extrusionOk="0">
                  <a:moveTo>
                    <a:pt x="1" y="1"/>
                  </a:moveTo>
                  <a:lnTo>
                    <a:pt x="2487" y="49076"/>
                  </a:lnTo>
                  <a:lnTo>
                    <a:pt x="8773" y="49076"/>
                  </a:lnTo>
                  <a:lnTo>
                    <a:pt x="8018" y="6446"/>
                  </a:lnTo>
                  <a:lnTo>
                    <a:pt x="17347" y="49713"/>
                  </a:lnTo>
                  <a:lnTo>
                    <a:pt x="23892" y="48917"/>
                  </a:lnTo>
                  <a:lnTo>
                    <a:pt x="15577" y="41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2709425" y="1571715"/>
              <a:ext cx="971808" cy="1001103"/>
            </a:xfrm>
            <a:custGeom>
              <a:avLst/>
              <a:gdLst/>
              <a:ahLst/>
              <a:cxnLst/>
              <a:rect l="l" t="t" r="r" b="b"/>
              <a:pathLst>
                <a:path w="24449" h="25186" extrusionOk="0">
                  <a:moveTo>
                    <a:pt x="9947" y="1"/>
                  </a:moveTo>
                  <a:cubicBezTo>
                    <a:pt x="9648" y="21"/>
                    <a:pt x="9171" y="81"/>
                    <a:pt x="8574" y="140"/>
                  </a:cubicBezTo>
                  <a:cubicBezTo>
                    <a:pt x="7639" y="260"/>
                    <a:pt x="7062" y="419"/>
                    <a:pt x="6625" y="618"/>
                  </a:cubicBezTo>
                  <a:cubicBezTo>
                    <a:pt x="6366" y="717"/>
                    <a:pt x="6127" y="856"/>
                    <a:pt x="5869" y="1016"/>
                  </a:cubicBezTo>
                  <a:cubicBezTo>
                    <a:pt x="4934" y="1632"/>
                    <a:pt x="1174" y="4059"/>
                    <a:pt x="0" y="4895"/>
                  </a:cubicBezTo>
                  <a:lnTo>
                    <a:pt x="2666" y="10027"/>
                  </a:lnTo>
                  <a:lnTo>
                    <a:pt x="4993" y="8555"/>
                  </a:lnTo>
                  <a:lnTo>
                    <a:pt x="4914" y="10286"/>
                  </a:lnTo>
                  <a:cubicBezTo>
                    <a:pt x="4914" y="10286"/>
                    <a:pt x="4675" y="16432"/>
                    <a:pt x="4476" y="20371"/>
                  </a:cubicBezTo>
                  <a:cubicBezTo>
                    <a:pt x="4337" y="23176"/>
                    <a:pt x="4357" y="25185"/>
                    <a:pt x="4357" y="25185"/>
                  </a:cubicBezTo>
                  <a:lnTo>
                    <a:pt x="20589" y="25185"/>
                  </a:lnTo>
                  <a:lnTo>
                    <a:pt x="19396" y="16631"/>
                  </a:lnTo>
                  <a:lnTo>
                    <a:pt x="19097" y="9768"/>
                  </a:lnTo>
                  <a:lnTo>
                    <a:pt x="20370" y="11260"/>
                  </a:lnTo>
                  <a:lnTo>
                    <a:pt x="24448" y="6387"/>
                  </a:lnTo>
                  <a:lnTo>
                    <a:pt x="20291" y="2667"/>
                  </a:lnTo>
                  <a:cubicBezTo>
                    <a:pt x="19256" y="1513"/>
                    <a:pt x="17566" y="299"/>
                    <a:pt x="15815" y="41"/>
                  </a:cubicBezTo>
                  <a:cubicBezTo>
                    <a:pt x="15616" y="21"/>
                    <a:pt x="15417" y="1"/>
                    <a:pt x="15218" y="1"/>
                  </a:cubicBezTo>
                  <a:cubicBezTo>
                    <a:pt x="14333" y="270"/>
                    <a:pt x="13458" y="404"/>
                    <a:pt x="12583" y="404"/>
                  </a:cubicBezTo>
                  <a:cubicBezTo>
                    <a:pt x="11707" y="404"/>
                    <a:pt x="10832" y="270"/>
                    <a:pt x="9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2899982" y="1778092"/>
              <a:ext cx="26910" cy="305268"/>
            </a:xfrm>
            <a:custGeom>
              <a:avLst/>
              <a:gdLst/>
              <a:ahLst/>
              <a:cxnLst/>
              <a:rect l="l" t="t" r="r" b="b"/>
              <a:pathLst>
                <a:path w="677" h="7680" extrusionOk="0">
                  <a:moveTo>
                    <a:pt x="657" y="1"/>
                  </a:moveTo>
                  <a:lnTo>
                    <a:pt x="657" y="1"/>
                  </a:lnTo>
                  <a:cubicBezTo>
                    <a:pt x="637" y="1"/>
                    <a:pt x="558" y="419"/>
                    <a:pt x="458" y="1115"/>
                  </a:cubicBezTo>
                  <a:cubicBezTo>
                    <a:pt x="359" y="1811"/>
                    <a:pt x="239" y="2786"/>
                    <a:pt x="160" y="3840"/>
                  </a:cubicBezTo>
                  <a:cubicBezTo>
                    <a:pt x="60" y="4895"/>
                    <a:pt x="40" y="5869"/>
                    <a:pt x="1" y="6566"/>
                  </a:cubicBezTo>
                  <a:cubicBezTo>
                    <a:pt x="1" y="7242"/>
                    <a:pt x="1" y="7680"/>
                    <a:pt x="40" y="7680"/>
                  </a:cubicBezTo>
                  <a:cubicBezTo>
                    <a:pt x="60" y="7680"/>
                    <a:pt x="80" y="7262"/>
                    <a:pt x="140" y="6566"/>
                  </a:cubicBezTo>
                  <a:cubicBezTo>
                    <a:pt x="180" y="5869"/>
                    <a:pt x="239" y="4895"/>
                    <a:pt x="339" y="3840"/>
                  </a:cubicBezTo>
                  <a:cubicBezTo>
                    <a:pt x="438" y="2766"/>
                    <a:pt x="498" y="1811"/>
                    <a:pt x="577" y="1115"/>
                  </a:cubicBezTo>
                  <a:cubicBezTo>
                    <a:pt x="657" y="419"/>
                    <a:pt x="677" y="1"/>
                    <a:pt x="6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3455077" y="1813707"/>
              <a:ext cx="17410" cy="209553"/>
            </a:xfrm>
            <a:custGeom>
              <a:avLst/>
              <a:gdLst/>
              <a:ahLst/>
              <a:cxnLst/>
              <a:rect l="l" t="t" r="r" b="b"/>
              <a:pathLst>
                <a:path w="438" h="5272" extrusionOk="0">
                  <a:moveTo>
                    <a:pt x="40" y="0"/>
                  </a:moveTo>
                  <a:cubicBezTo>
                    <a:pt x="20" y="0"/>
                    <a:pt x="0" y="299"/>
                    <a:pt x="0" y="776"/>
                  </a:cubicBezTo>
                  <a:cubicBezTo>
                    <a:pt x="0" y="1253"/>
                    <a:pt x="20" y="1910"/>
                    <a:pt x="60" y="2646"/>
                  </a:cubicBezTo>
                  <a:cubicBezTo>
                    <a:pt x="120" y="3362"/>
                    <a:pt x="199" y="4038"/>
                    <a:pt x="259" y="4496"/>
                  </a:cubicBezTo>
                  <a:cubicBezTo>
                    <a:pt x="338" y="4973"/>
                    <a:pt x="398" y="5272"/>
                    <a:pt x="418" y="5272"/>
                  </a:cubicBezTo>
                  <a:cubicBezTo>
                    <a:pt x="438" y="5272"/>
                    <a:pt x="418" y="4973"/>
                    <a:pt x="398" y="4496"/>
                  </a:cubicBezTo>
                  <a:cubicBezTo>
                    <a:pt x="338" y="3959"/>
                    <a:pt x="299" y="3342"/>
                    <a:pt x="239" y="2646"/>
                  </a:cubicBezTo>
                  <a:cubicBezTo>
                    <a:pt x="199" y="1950"/>
                    <a:pt x="139" y="1313"/>
                    <a:pt x="120" y="776"/>
                  </a:cubicBezTo>
                  <a:cubicBezTo>
                    <a:pt x="100" y="299"/>
                    <a:pt x="6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3296121" y="1846103"/>
              <a:ext cx="107599" cy="27705"/>
            </a:xfrm>
            <a:custGeom>
              <a:avLst/>
              <a:gdLst/>
              <a:ahLst/>
              <a:cxnLst/>
              <a:rect l="l" t="t" r="r" b="b"/>
              <a:pathLst>
                <a:path w="2707" h="697" extrusionOk="0">
                  <a:moveTo>
                    <a:pt x="1" y="1"/>
                  </a:moveTo>
                  <a:lnTo>
                    <a:pt x="1" y="697"/>
                  </a:lnTo>
                  <a:lnTo>
                    <a:pt x="2706" y="697"/>
                  </a:lnTo>
                  <a:lnTo>
                    <a:pt x="2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897597" y="1636307"/>
              <a:ext cx="606520" cy="131368"/>
            </a:xfrm>
            <a:custGeom>
              <a:avLst/>
              <a:gdLst/>
              <a:ahLst/>
              <a:cxnLst/>
              <a:rect l="l" t="t" r="r" b="b"/>
              <a:pathLst>
                <a:path w="15259" h="3305" extrusionOk="0">
                  <a:moveTo>
                    <a:pt x="755" y="0"/>
                  </a:moveTo>
                  <a:cubicBezTo>
                    <a:pt x="699" y="0"/>
                    <a:pt x="647" y="3"/>
                    <a:pt x="598" y="7"/>
                  </a:cubicBezTo>
                  <a:cubicBezTo>
                    <a:pt x="359" y="67"/>
                    <a:pt x="220" y="107"/>
                    <a:pt x="120" y="166"/>
                  </a:cubicBezTo>
                  <a:cubicBezTo>
                    <a:pt x="61" y="186"/>
                    <a:pt x="41" y="206"/>
                    <a:pt x="21" y="226"/>
                  </a:cubicBezTo>
                  <a:lnTo>
                    <a:pt x="1" y="266"/>
                  </a:lnTo>
                  <a:cubicBezTo>
                    <a:pt x="1" y="267"/>
                    <a:pt x="2" y="268"/>
                    <a:pt x="3" y="268"/>
                  </a:cubicBezTo>
                  <a:cubicBezTo>
                    <a:pt x="25" y="268"/>
                    <a:pt x="224" y="124"/>
                    <a:pt x="618" y="87"/>
                  </a:cubicBezTo>
                  <a:cubicBezTo>
                    <a:pt x="646" y="85"/>
                    <a:pt x="676" y="85"/>
                    <a:pt x="707" y="85"/>
                  </a:cubicBezTo>
                  <a:cubicBezTo>
                    <a:pt x="1125" y="85"/>
                    <a:pt x="1733" y="216"/>
                    <a:pt x="2288" y="624"/>
                  </a:cubicBezTo>
                  <a:cubicBezTo>
                    <a:pt x="2905" y="1061"/>
                    <a:pt x="3502" y="1778"/>
                    <a:pt x="4377" y="2295"/>
                  </a:cubicBezTo>
                  <a:cubicBezTo>
                    <a:pt x="4596" y="2454"/>
                    <a:pt x="4815" y="2553"/>
                    <a:pt x="5073" y="2673"/>
                  </a:cubicBezTo>
                  <a:cubicBezTo>
                    <a:pt x="5312" y="2792"/>
                    <a:pt x="5571" y="2892"/>
                    <a:pt x="5849" y="2971"/>
                  </a:cubicBezTo>
                  <a:cubicBezTo>
                    <a:pt x="6366" y="3150"/>
                    <a:pt x="6904" y="3270"/>
                    <a:pt x="7500" y="3289"/>
                  </a:cubicBezTo>
                  <a:cubicBezTo>
                    <a:pt x="7655" y="3300"/>
                    <a:pt x="7807" y="3305"/>
                    <a:pt x="7959" y="3305"/>
                  </a:cubicBezTo>
                  <a:cubicBezTo>
                    <a:pt x="8394" y="3305"/>
                    <a:pt x="8818" y="3264"/>
                    <a:pt x="9231" y="3190"/>
                  </a:cubicBezTo>
                  <a:cubicBezTo>
                    <a:pt x="9768" y="3091"/>
                    <a:pt x="10265" y="2951"/>
                    <a:pt x="10743" y="2752"/>
                  </a:cubicBezTo>
                  <a:cubicBezTo>
                    <a:pt x="11181" y="2534"/>
                    <a:pt x="11618" y="2295"/>
                    <a:pt x="11976" y="2036"/>
                  </a:cubicBezTo>
                  <a:cubicBezTo>
                    <a:pt x="12334" y="1758"/>
                    <a:pt x="12653" y="1479"/>
                    <a:pt x="12971" y="1280"/>
                  </a:cubicBezTo>
                  <a:cubicBezTo>
                    <a:pt x="13607" y="863"/>
                    <a:pt x="14184" y="684"/>
                    <a:pt x="14622" y="684"/>
                  </a:cubicBezTo>
                  <a:cubicBezTo>
                    <a:pt x="15008" y="684"/>
                    <a:pt x="15224" y="785"/>
                    <a:pt x="15255" y="785"/>
                  </a:cubicBezTo>
                  <a:cubicBezTo>
                    <a:pt x="15257" y="785"/>
                    <a:pt x="15259" y="785"/>
                    <a:pt x="15259" y="783"/>
                  </a:cubicBezTo>
                  <a:lnTo>
                    <a:pt x="15199" y="703"/>
                  </a:lnTo>
                  <a:cubicBezTo>
                    <a:pt x="15159" y="684"/>
                    <a:pt x="15119" y="684"/>
                    <a:pt x="15060" y="664"/>
                  </a:cubicBezTo>
                  <a:cubicBezTo>
                    <a:pt x="14940" y="644"/>
                    <a:pt x="14801" y="584"/>
                    <a:pt x="14562" y="584"/>
                  </a:cubicBezTo>
                  <a:cubicBezTo>
                    <a:pt x="14542" y="583"/>
                    <a:pt x="14520" y="583"/>
                    <a:pt x="14498" y="583"/>
                  </a:cubicBezTo>
                  <a:cubicBezTo>
                    <a:pt x="14083" y="583"/>
                    <a:pt x="13495" y="764"/>
                    <a:pt x="12871" y="1161"/>
                  </a:cubicBezTo>
                  <a:cubicBezTo>
                    <a:pt x="12553" y="1360"/>
                    <a:pt x="12235" y="1638"/>
                    <a:pt x="11857" y="1877"/>
                  </a:cubicBezTo>
                  <a:cubicBezTo>
                    <a:pt x="11479" y="2156"/>
                    <a:pt x="11061" y="2374"/>
                    <a:pt x="10624" y="2573"/>
                  </a:cubicBezTo>
                  <a:cubicBezTo>
                    <a:pt x="10166" y="2772"/>
                    <a:pt x="9649" y="2931"/>
                    <a:pt x="9132" y="3031"/>
                  </a:cubicBezTo>
                  <a:cubicBezTo>
                    <a:pt x="8744" y="3074"/>
                    <a:pt x="8347" y="3107"/>
                    <a:pt x="7939" y="3107"/>
                  </a:cubicBezTo>
                  <a:cubicBezTo>
                    <a:pt x="7781" y="3107"/>
                    <a:pt x="7622" y="3102"/>
                    <a:pt x="7461" y="3091"/>
                  </a:cubicBezTo>
                  <a:cubicBezTo>
                    <a:pt x="6884" y="3071"/>
                    <a:pt x="6347" y="2951"/>
                    <a:pt x="5810" y="2792"/>
                  </a:cubicBezTo>
                  <a:cubicBezTo>
                    <a:pt x="5571" y="2713"/>
                    <a:pt x="5312" y="2613"/>
                    <a:pt x="5073" y="2534"/>
                  </a:cubicBezTo>
                  <a:cubicBezTo>
                    <a:pt x="4855" y="2434"/>
                    <a:pt x="4596" y="2335"/>
                    <a:pt x="4397" y="2175"/>
                  </a:cubicBezTo>
                  <a:cubicBezTo>
                    <a:pt x="3562" y="1678"/>
                    <a:pt x="2965" y="962"/>
                    <a:pt x="2308" y="544"/>
                  </a:cubicBezTo>
                  <a:cubicBezTo>
                    <a:pt x="1764" y="140"/>
                    <a:pt x="1173" y="0"/>
                    <a:pt x="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2735500" y="1812117"/>
              <a:ext cx="174018" cy="63319"/>
            </a:xfrm>
            <a:custGeom>
              <a:avLst/>
              <a:gdLst/>
              <a:ahLst/>
              <a:cxnLst/>
              <a:rect l="l" t="t" r="r" b="b"/>
              <a:pathLst>
                <a:path w="4378" h="1593" extrusionOk="0">
                  <a:moveTo>
                    <a:pt x="1493" y="0"/>
                  </a:moveTo>
                  <a:cubicBezTo>
                    <a:pt x="1194" y="0"/>
                    <a:pt x="916" y="0"/>
                    <a:pt x="697" y="40"/>
                  </a:cubicBezTo>
                  <a:cubicBezTo>
                    <a:pt x="458" y="60"/>
                    <a:pt x="299" y="120"/>
                    <a:pt x="160" y="160"/>
                  </a:cubicBezTo>
                  <a:cubicBezTo>
                    <a:pt x="41" y="219"/>
                    <a:pt x="1" y="239"/>
                    <a:pt x="1" y="239"/>
                  </a:cubicBezTo>
                  <a:cubicBezTo>
                    <a:pt x="1" y="241"/>
                    <a:pt x="3" y="242"/>
                    <a:pt x="7" y="242"/>
                  </a:cubicBezTo>
                  <a:cubicBezTo>
                    <a:pt x="45" y="242"/>
                    <a:pt x="280" y="156"/>
                    <a:pt x="697" y="120"/>
                  </a:cubicBezTo>
                  <a:cubicBezTo>
                    <a:pt x="818" y="87"/>
                    <a:pt x="944" y="72"/>
                    <a:pt x="1083" y="72"/>
                  </a:cubicBezTo>
                  <a:cubicBezTo>
                    <a:pt x="1197" y="72"/>
                    <a:pt x="1319" y="82"/>
                    <a:pt x="1453" y="100"/>
                  </a:cubicBezTo>
                  <a:cubicBezTo>
                    <a:pt x="1732" y="120"/>
                    <a:pt x="2050" y="160"/>
                    <a:pt x="2388" y="259"/>
                  </a:cubicBezTo>
                  <a:cubicBezTo>
                    <a:pt x="2706" y="358"/>
                    <a:pt x="3005" y="498"/>
                    <a:pt x="3243" y="637"/>
                  </a:cubicBezTo>
                  <a:cubicBezTo>
                    <a:pt x="3502" y="796"/>
                    <a:pt x="3701" y="935"/>
                    <a:pt x="3880" y="1094"/>
                  </a:cubicBezTo>
                  <a:cubicBezTo>
                    <a:pt x="4187" y="1344"/>
                    <a:pt x="4327" y="1593"/>
                    <a:pt x="4372" y="1593"/>
                  </a:cubicBezTo>
                  <a:cubicBezTo>
                    <a:pt x="4374" y="1593"/>
                    <a:pt x="4376" y="1593"/>
                    <a:pt x="4377" y="1592"/>
                  </a:cubicBezTo>
                  <a:cubicBezTo>
                    <a:pt x="4377" y="1592"/>
                    <a:pt x="4337" y="1532"/>
                    <a:pt x="4278" y="1453"/>
                  </a:cubicBezTo>
                  <a:cubicBezTo>
                    <a:pt x="4218" y="1413"/>
                    <a:pt x="4178" y="1353"/>
                    <a:pt x="4119" y="1293"/>
                  </a:cubicBezTo>
                  <a:cubicBezTo>
                    <a:pt x="4079" y="1214"/>
                    <a:pt x="3999" y="1134"/>
                    <a:pt x="3920" y="1055"/>
                  </a:cubicBezTo>
                  <a:cubicBezTo>
                    <a:pt x="3780" y="896"/>
                    <a:pt x="3542" y="717"/>
                    <a:pt x="3303" y="557"/>
                  </a:cubicBezTo>
                  <a:cubicBezTo>
                    <a:pt x="3044" y="418"/>
                    <a:pt x="2746" y="259"/>
                    <a:pt x="2428" y="160"/>
                  </a:cubicBezTo>
                  <a:cubicBezTo>
                    <a:pt x="2109" y="60"/>
                    <a:pt x="1791" y="20"/>
                    <a:pt x="1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2913417" y="1954458"/>
              <a:ext cx="541691" cy="81603"/>
            </a:xfrm>
            <a:custGeom>
              <a:avLst/>
              <a:gdLst/>
              <a:ahLst/>
              <a:cxnLst/>
              <a:rect l="l" t="t" r="r" b="b"/>
              <a:pathLst>
                <a:path w="13628" h="2053" extrusionOk="0">
                  <a:moveTo>
                    <a:pt x="13627" y="418"/>
                  </a:moveTo>
                  <a:cubicBezTo>
                    <a:pt x="13627" y="418"/>
                    <a:pt x="13587" y="418"/>
                    <a:pt x="13506" y="484"/>
                  </a:cubicBezTo>
                  <a:lnTo>
                    <a:pt x="13506" y="484"/>
                  </a:lnTo>
                  <a:cubicBezTo>
                    <a:pt x="13576" y="435"/>
                    <a:pt x="13627" y="418"/>
                    <a:pt x="13627" y="418"/>
                  </a:cubicBezTo>
                  <a:close/>
                  <a:moveTo>
                    <a:pt x="13506" y="484"/>
                  </a:moveTo>
                  <a:lnTo>
                    <a:pt x="13506" y="484"/>
                  </a:lnTo>
                  <a:cubicBezTo>
                    <a:pt x="13500" y="488"/>
                    <a:pt x="13494" y="493"/>
                    <a:pt x="13488" y="497"/>
                  </a:cubicBezTo>
                  <a:cubicBezTo>
                    <a:pt x="13388" y="537"/>
                    <a:pt x="13269" y="617"/>
                    <a:pt x="13130" y="676"/>
                  </a:cubicBezTo>
                  <a:cubicBezTo>
                    <a:pt x="13111" y="691"/>
                    <a:pt x="13091" y="704"/>
                    <a:pt x="13070" y="716"/>
                  </a:cubicBezTo>
                  <a:lnTo>
                    <a:pt x="13070" y="716"/>
                  </a:lnTo>
                  <a:cubicBezTo>
                    <a:pt x="13070" y="716"/>
                    <a:pt x="13070" y="716"/>
                    <a:pt x="13070" y="716"/>
                  </a:cubicBezTo>
                  <a:cubicBezTo>
                    <a:pt x="13229" y="637"/>
                    <a:pt x="13349" y="577"/>
                    <a:pt x="13448" y="537"/>
                  </a:cubicBezTo>
                  <a:cubicBezTo>
                    <a:pt x="13469" y="516"/>
                    <a:pt x="13489" y="498"/>
                    <a:pt x="13506" y="484"/>
                  </a:cubicBezTo>
                  <a:close/>
                  <a:moveTo>
                    <a:pt x="1" y="0"/>
                  </a:moveTo>
                  <a:cubicBezTo>
                    <a:pt x="80" y="40"/>
                    <a:pt x="200" y="119"/>
                    <a:pt x="339" y="219"/>
                  </a:cubicBezTo>
                  <a:cubicBezTo>
                    <a:pt x="418" y="259"/>
                    <a:pt x="498" y="318"/>
                    <a:pt x="597" y="358"/>
                  </a:cubicBezTo>
                  <a:cubicBezTo>
                    <a:pt x="697" y="418"/>
                    <a:pt x="796" y="497"/>
                    <a:pt x="916" y="537"/>
                  </a:cubicBezTo>
                  <a:cubicBezTo>
                    <a:pt x="1135" y="637"/>
                    <a:pt x="1413" y="796"/>
                    <a:pt x="1711" y="915"/>
                  </a:cubicBezTo>
                  <a:cubicBezTo>
                    <a:pt x="1871" y="955"/>
                    <a:pt x="2010" y="1034"/>
                    <a:pt x="2189" y="1114"/>
                  </a:cubicBezTo>
                  <a:cubicBezTo>
                    <a:pt x="2348" y="1194"/>
                    <a:pt x="2527" y="1233"/>
                    <a:pt x="2706" y="1313"/>
                  </a:cubicBezTo>
                  <a:cubicBezTo>
                    <a:pt x="3064" y="1432"/>
                    <a:pt x="3462" y="1532"/>
                    <a:pt x="3880" y="1651"/>
                  </a:cubicBezTo>
                  <a:cubicBezTo>
                    <a:pt x="4715" y="1850"/>
                    <a:pt x="5670" y="2009"/>
                    <a:pt x="6665" y="2049"/>
                  </a:cubicBezTo>
                  <a:cubicBezTo>
                    <a:pt x="6794" y="2052"/>
                    <a:pt x="6922" y="2053"/>
                    <a:pt x="7048" y="2053"/>
                  </a:cubicBezTo>
                  <a:cubicBezTo>
                    <a:pt x="7920" y="2053"/>
                    <a:pt x="8740" y="1994"/>
                    <a:pt x="9470" y="1890"/>
                  </a:cubicBezTo>
                  <a:cubicBezTo>
                    <a:pt x="9887" y="1810"/>
                    <a:pt x="10285" y="1731"/>
                    <a:pt x="10663" y="1631"/>
                  </a:cubicBezTo>
                  <a:cubicBezTo>
                    <a:pt x="10862" y="1572"/>
                    <a:pt x="11041" y="1532"/>
                    <a:pt x="11220" y="1492"/>
                  </a:cubicBezTo>
                  <a:cubicBezTo>
                    <a:pt x="11379" y="1412"/>
                    <a:pt x="11558" y="1353"/>
                    <a:pt x="11717" y="1313"/>
                  </a:cubicBezTo>
                  <a:cubicBezTo>
                    <a:pt x="12036" y="1214"/>
                    <a:pt x="12274" y="1074"/>
                    <a:pt x="12533" y="995"/>
                  </a:cubicBezTo>
                  <a:cubicBezTo>
                    <a:pt x="12633" y="935"/>
                    <a:pt x="12752" y="895"/>
                    <a:pt x="12851" y="836"/>
                  </a:cubicBezTo>
                  <a:cubicBezTo>
                    <a:pt x="12927" y="790"/>
                    <a:pt x="13003" y="756"/>
                    <a:pt x="13070" y="716"/>
                  </a:cubicBezTo>
                  <a:lnTo>
                    <a:pt x="13070" y="716"/>
                  </a:lnTo>
                  <a:cubicBezTo>
                    <a:pt x="12990" y="736"/>
                    <a:pt x="12891" y="776"/>
                    <a:pt x="12792" y="836"/>
                  </a:cubicBezTo>
                  <a:cubicBezTo>
                    <a:pt x="12692" y="855"/>
                    <a:pt x="12593" y="915"/>
                    <a:pt x="12473" y="955"/>
                  </a:cubicBezTo>
                  <a:cubicBezTo>
                    <a:pt x="12235" y="1054"/>
                    <a:pt x="11976" y="1154"/>
                    <a:pt x="11658" y="1253"/>
                  </a:cubicBezTo>
                  <a:cubicBezTo>
                    <a:pt x="11499" y="1313"/>
                    <a:pt x="11359" y="1353"/>
                    <a:pt x="11180" y="1412"/>
                  </a:cubicBezTo>
                  <a:cubicBezTo>
                    <a:pt x="11041" y="1492"/>
                    <a:pt x="10842" y="1512"/>
                    <a:pt x="10663" y="1552"/>
                  </a:cubicBezTo>
                  <a:cubicBezTo>
                    <a:pt x="10285" y="1651"/>
                    <a:pt x="9887" y="1731"/>
                    <a:pt x="9470" y="1810"/>
                  </a:cubicBezTo>
                  <a:cubicBezTo>
                    <a:pt x="8793" y="1905"/>
                    <a:pt x="8066" y="1962"/>
                    <a:pt x="7299" y="1962"/>
                  </a:cubicBezTo>
                  <a:cubicBezTo>
                    <a:pt x="7097" y="1962"/>
                    <a:pt x="6892" y="1958"/>
                    <a:pt x="6685" y="1950"/>
                  </a:cubicBezTo>
                  <a:cubicBezTo>
                    <a:pt x="5690" y="1930"/>
                    <a:pt x="4775" y="1790"/>
                    <a:pt x="3920" y="1591"/>
                  </a:cubicBezTo>
                  <a:cubicBezTo>
                    <a:pt x="3502" y="1452"/>
                    <a:pt x="3104" y="1353"/>
                    <a:pt x="2746" y="1233"/>
                  </a:cubicBezTo>
                  <a:cubicBezTo>
                    <a:pt x="2587" y="1194"/>
                    <a:pt x="2408" y="1134"/>
                    <a:pt x="2229" y="1054"/>
                  </a:cubicBezTo>
                  <a:cubicBezTo>
                    <a:pt x="2050" y="995"/>
                    <a:pt x="1910" y="915"/>
                    <a:pt x="1751" y="855"/>
                  </a:cubicBezTo>
                  <a:cubicBezTo>
                    <a:pt x="1453" y="736"/>
                    <a:pt x="1194" y="597"/>
                    <a:pt x="956" y="497"/>
                  </a:cubicBezTo>
                  <a:cubicBezTo>
                    <a:pt x="836" y="438"/>
                    <a:pt x="737" y="398"/>
                    <a:pt x="637" y="338"/>
                  </a:cubicBezTo>
                  <a:cubicBezTo>
                    <a:pt x="538" y="298"/>
                    <a:pt x="438" y="239"/>
                    <a:pt x="359" y="199"/>
                  </a:cubicBezTo>
                  <a:cubicBezTo>
                    <a:pt x="220" y="119"/>
                    <a:pt x="100" y="4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3451897" y="1798603"/>
              <a:ext cx="178748" cy="89474"/>
            </a:xfrm>
            <a:custGeom>
              <a:avLst/>
              <a:gdLst/>
              <a:ahLst/>
              <a:cxnLst/>
              <a:rect l="l" t="t" r="r" b="b"/>
              <a:pathLst>
                <a:path w="4497" h="2251" extrusionOk="0">
                  <a:moveTo>
                    <a:pt x="3679" y="1"/>
                  </a:moveTo>
                  <a:cubicBezTo>
                    <a:pt x="3208" y="1"/>
                    <a:pt x="2571" y="161"/>
                    <a:pt x="1970" y="500"/>
                  </a:cubicBezTo>
                  <a:cubicBezTo>
                    <a:pt x="1333" y="877"/>
                    <a:pt x="836" y="1335"/>
                    <a:pt x="518" y="1673"/>
                  </a:cubicBezTo>
                  <a:cubicBezTo>
                    <a:pt x="180" y="2031"/>
                    <a:pt x="1" y="2250"/>
                    <a:pt x="1" y="2250"/>
                  </a:cubicBezTo>
                  <a:cubicBezTo>
                    <a:pt x="1" y="2250"/>
                    <a:pt x="219" y="2051"/>
                    <a:pt x="577" y="1733"/>
                  </a:cubicBezTo>
                  <a:cubicBezTo>
                    <a:pt x="916" y="1395"/>
                    <a:pt x="1393" y="957"/>
                    <a:pt x="2010" y="599"/>
                  </a:cubicBezTo>
                  <a:cubicBezTo>
                    <a:pt x="2626" y="261"/>
                    <a:pt x="3283" y="82"/>
                    <a:pt x="3760" y="82"/>
                  </a:cubicBezTo>
                  <a:cubicBezTo>
                    <a:pt x="3800" y="80"/>
                    <a:pt x="3839" y="79"/>
                    <a:pt x="3877" y="79"/>
                  </a:cubicBezTo>
                  <a:cubicBezTo>
                    <a:pt x="4213" y="79"/>
                    <a:pt x="4445" y="144"/>
                    <a:pt x="4489" y="144"/>
                  </a:cubicBezTo>
                  <a:cubicBezTo>
                    <a:pt x="4494" y="144"/>
                    <a:pt x="4496" y="143"/>
                    <a:pt x="4496" y="141"/>
                  </a:cubicBezTo>
                  <a:cubicBezTo>
                    <a:pt x="4496" y="141"/>
                    <a:pt x="4457" y="102"/>
                    <a:pt x="4317" y="82"/>
                  </a:cubicBezTo>
                  <a:cubicBezTo>
                    <a:pt x="4178" y="62"/>
                    <a:pt x="3999" y="2"/>
                    <a:pt x="3760" y="2"/>
                  </a:cubicBezTo>
                  <a:cubicBezTo>
                    <a:pt x="3734" y="1"/>
                    <a:pt x="3707" y="1"/>
                    <a:pt x="3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2899982" y="2178206"/>
              <a:ext cx="567766" cy="63319"/>
            </a:xfrm>
            <a:custGeom>
              <a:avLst/>
              <a:gdLst/>
              <a:ahLst/>
              <a:cxnLst/>
              <a:rect l="l" t="t" r="r" b="b"/>
              <a:pathLst>
                <a:path w="14284" h="1593" extrusionOk="0">
                  <a:moveTo>
                    <a:pt x="14283" y="1"/>
                  </a:moveTo>
                  <a:cubicBezTo>
                    <a:pt x="14282" y="1"/>
                    <a:pt x="14223" y="40"/>
                    <a:pt x="14184" y="40"/>
                  </a:cubicBezTo>
                  <a:cubicBezTo>
                    <a:pt x="14085" y="60"/>
                    <a:pt x="13965" y="140"/>
                    <a:pt x="13786" y="180"/>
                  </a:cubicBezTo>
                  <a:cubicBezTo>
                    <a:pt x="13607" y="239"/>
                    <a:pt x="13388" y="339"/>
                    <a:pt x="13130" y="399"/>
                  </a:cubicBezTo>
                  <a:cubicBezTo>
                    <a:pt x="12891" y="478"/>
                    <a:pt x="12612" y="597"/>
                    <a:pt x="12294" y="677"/>
                  </a:cubicBezTo>
                  <a:cubicBezTo>
                    <a:pt x="12135" y="737"/>
                    <a:pt x="11976" y="777"/>
                    <a:pt x="11797" y="836"/>
                  </a:cubicBezTo>
                  <a:cubicBezTo>
                    <a:pt x="11618" y="876"/>
                    <a:pt x="11439" y="896"/>
                    <a:pt x="11240" y="956"/>
                  </a:cubicBezTo>
                  <a:cubicBezTo>
                    <a:pt x="10882" y="1055"/>
                    <a:pt x="10444" y="1135"/>
                    <a:pt x="10026" y="1194"/>
                  </a:cubicBezTo>
                  <a:cubicBezTo>
                    <a:pt x="9151" y="1353"/>
                    <a:pt x="8216" y="1433"/>
                    <a:pt x="7202" y="1453"/>
                  </a:cubicBezTo>
                  <a:cubicBezTo>
                    <a:pt x="6167" y="1453"/>
                    <a:pt x="5212" y="1373"/>
                    <a:pt x="4337" y="1254"/>
                  </a:cubicBezTo>
                  <a:cubicBezTo>
                    <a:pt x="3919" y="1174"/>
                    <a:pt x="3482" y="1135"/>
                    <a:pt x="3124" y="1035"/>
                  </a:cubicBezTo>
                  <a:cubicBezTo>
                    <a:pt x="2945" y="975"/>
                    <a:pt x="2746" y="956"/>
                    <a:pt x="2567" y="896"/>
                  </a:cubicBezTo>
                  <a:cubicBezTo>
                    <a:pt x="2388" y="876"/>
                    <a:pt x="2228" y="836"/>
                    <a:pt x="2069" y="777"/>
                  </a:cubicBezTo>
                  <a:cubicBezTo>
                    <a:pt x="1751" y="697"/>
                    <a:pt x="1453" y="597"/>
                    <a:pt x="1194" y="538"/>
                  </a:cubicBezTo>
                  <a:cubicBezTo>
                    <a:pt x="955" y="458"/>
                    <a:pt x="737" y="379"/>
                    <a:pt x="558" y="299"/>
                  </a:cubicBezTo>
                  <a:cubicBezTo>
                    <a:pt x="398" y="239"/>
                    <a:pt x="259" y="200"/>
                    <a:pt x="160" y="160"/>
                  </a:cubicBezTo>
                  <a:cubicBezTo>
                    <a:pt x="60" y="100"/>
                    <a:pt x="1" y="100"/>
                    <a:pt x="1" y="100"/>
                  </a:cubicBezTo>
                  <a:lnTo>
                    <a:pt x="1" y="100"/>
                  </a:lnTo>
                  <a:cubicBezTo>
                    <a:pt x="1" y="100"/>
                    <a:pt x="40" y="140"/>
                    <a:pt x="140" y="180"/>
                  </a:cubicBezTo>
                  <a:cubicBezTo>
                    <a:pt x="239" y="239"/>
                    <a:pt x="378" y="279"/>
                    <a:pt x="538" y="359"/>
                  </a:cubicBezTo>
                  <a:cubicBezTo>
                    <a:pt x="697" y="438"/>
                    <a:pt x="935" y="538"/>
                    <a:pt x="1174" y="597"/>
                  </a:cubicBezTo>
                  <a:cubicBezTo>
                    <a:pt x="1433" y="677"/>
                    <a:pt x="1691" y="796"/>
                    <a:pt x="2030" y="876"/>
                  </a:cubicBezTo>
                  <a:cubicBezTo>
                    <a:pt x="2169" y="936"/>
                    <a:pt x="2348" y="975"/>
                    <a:pt x="2527" y="1035"/>
                  </a:cubicBezTo>
                  <a:cubicBezTo>
                    <a:pt x="2686" y="1075"/>
                    <a:pt x="2865" y="1095"/>
                    <a:pt x="3064" y="1154"/>
                  </a:cubicBezTo>
                  <a:cubicBezTo>
                    <a:pt x="3462" y="1254"/>
                    <a:pt x="3860" y="1334"/>
                    <a:pt x="4317" y="1393"/>
                  </a:cubicBezTo>
                  <a:cubicBezTo>
                    <a:pt x="5173" y="1532"/>
                    <a:pt x="6147" y="1592"/>
                    <a:pt x="7162" y="1592"/>
                  </a:cubicBezTo>
                  <a:cubicBezTo>
                    <a:pt x="8196" y="1592"/>
                    <a:pt x="9151" y="1493"/>
                    <a:pt x="10026" y="1353"/>
                  </a:cubicBezTo>
                  <a:cubicBezTo>
                    <a:pt x="10444" y="1274"/>
                    <a:pt x="10882" y="1194"/>
                    <a:pt x="11240" y="1095"/>
                  </a:cubicBezTo>
                  <a:cubicBezTo>
                    <a:pt x="11419" y="1055"/>
                    <a:pt x="11618" y="995"/>
                    <a:pt x="11797" y="956"/>
                  </a:cubicBezTo>
                  <a:cubicBezTo>
                    <a:pt x="11976" y="896"/>
                    <a:pt x="12135" y="856"/>
                    <a:pt x="12294" y="796"/>
                  </a:cubicBezTo>
                  <a:cubicBezTo>
                    <a:pt x="12612" y="697"/>
                    <a:pt x="12891" y="597"/>
                    <a:pt x="13130" y="498"/>
                  </a:cubicBezTo>
                  <a:cubicBezTo>
                    <a:pt x="13388" y="438"/>
                    <a:pt x="13587" y="339"/>
                    <a:pt x="13766" y="259"/>
                  </a:cubicBezTo>
                  <a:cubicBezTo>
                    <a:pt x="13925" y="180"/>
                    <a:pt x="14065" y="140"/>
                    <a:pt x="14164" y="80"/>
                  </a:cubicBezTo>
                  <a:cubicBezTo>
                    <a:pt x="14223" y="41"/>
                    <a:pt x="14282" y="1"/>
                    <a:pt x="14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2892867" y="2415150"/>
              <a:ext cx="611250" cy="38278"/>
            </a:xfrm>
            <a:custGeom>
              <a:avLst/>
              <a:gdLst/>
              <a:ahLst/>
              <a:cxnLst/>
              <a:rect l="l" t="t" r="r" b="b"/>
              <a:pathLst>
                <a:path w="15378" h="963" extrusionOk="0">
                  <a:moveTo>
                    <a:pt x="15330" y="576"/>
                  </a:moveTo>
                  <a:cubicBezTo>
                    <a:pt x="15316" y="576"/>
                    <a:pt x="15298" y="578"/>
                    <a:pt x="15278" y="584"/>
                  </a:cubicBezTo>
                  <a:lnTo>
                    <a:pt x="15378" y="584"/>
                  </a:lnTo>
                  <a:cubicBezTo>
                    <a:pt x="15378" y="584"/>
                    <a:pt x="15360" y="576"/>
                    <a:pt x="15330" y="576"/>
                  </a:cubicBezTo>
                  <a:close/>
                  <a:moveTo>
                    <a:pt x="8493" y="0"/>
                  </a:moveTo>
                  <a:cubicBezTo>
                    <a:pt x="8232" y="0"/>
                    <a:pt x="7968" y="3"/>
                    <a:pt x="7699" y="8"/>
                  </a:cubicBezTo>
                  <a:cubicBezTo>
                    <a:pt x="6625" y="47"/>
                    <a:pt x="5610" y="87"/>
                    <a:pt x="4695" y="187"/>
                  </a:cubicBezTo>
                  <a:cubicBezTo>
                    <a:pt x="3740" y="286"/>
                    <a:pt x="2925" y="385"/>
                    <a:pt x="2228" y="505"/>
                  </a:cubicBezTo>
                  <a:cubicBezTo>
                    <a:pt x="1532" y="604"/>
                    <a:pt x="955" y="744"/>
                    <a:pt x="597" y="803"/>
                  </a:cubicBezTo>
                  <a:cubicBezTo>
                    <a:pt x="398" y="863"/>
                    <a:pt x="259" y="883"/>
                    <a:pt x="140" y="903"/>
                  </a:cubicBezTo>
                  <a:cubicBezTo>
                    <a:pt x="40" y="942"/>
                    <a:pt x="0" y="962"/>
                    <a:pt x="0" y="962"/>
                  </a:cubicBezTo>
                  <a:cubicBezTo>
                    <a:pt x="0" y="962"/>
                    <a:pt x="40" y="962"/>
                    <a:pt x="140" y="942"/>
                  </a:cubicBezTo>
                  <a:cubicBezTo>
                    <a:pt x="259" y="903"/>
                    <a:pt x="418" y="883"/>
                    <a:pt x="597" y="863"/>
                  </a:cubicBezTo>
                  <a:cubicBezTo>
                    <a:pt x="995" y="783"/>
                    <a:pt x="1532" y="684"/>
                    <a:pt x="2228" y="584"/>
                  </a:cubicBezTo>
                  <a:cubicBezTo>
                    <a:pt x="2925" y="485"/>
                    <a:pt x="3740" y="385"/>
                    <a:pt x="4675" y="286"/>
                  </a:cubicBezTo>
                  <a:cubicBezTo>
                    <a:pt x="5590" y="206"/>
                    <a:pt x="6605" y="147"/>
                    <a:pt x="7679" y="107"/>
                  </a:cubicBezTo>
                  <a:cubicBezTo>
                    <a:pt x="8753" y="107"/>
                    <a:pt x="9768" y="107"/>
                    <a:pt x="10683" y="167"/>
                  </a:cubicBezTo>
                  <a:cubicBezTo>
                    <a:pt x="11598" y="187"/>
                    <a:pt x="12453" y="266"/>
                    <a:pt x="13150" y="346"/>
                  </a:cubicBezTo>
                  <a:cubicBezTo>
                    <a:pt x="13846" y="405"/>
                    <a:pt x="14383" y="485"/>
                    <a:pt x="14781" y="545"/>
                  </a:cubicBezTo>
                  <a:cubicBezTo>
                    <a:pt x="14960" y="565"/>
                    <a:pt x="15119" y="565"/>
                    <a:pt x="15238" y="584"/>
                  </a:cubicBezTo>
                  <a:lnTo>
                    <a:pt x="15278" y="584"/>
                  </a:lnTo>
                  <a:cubicBezTo>
                    <a:pt x="15159" y="565"/>
                    <a:pt x="15019" y="545"/>
                    <a:pt x="14840" y="505"/>
                  </a:cubicBezTo>
                  <a:cubicBezTo>
                    <a:pt x="14462" y="465"/>
                    <a:pt x="13886" y="366"/>
                    <a:pt x="13189" y="286"/>
                  </a:cubicBezTo>
                  <a:cubicBezTo>
                    <a:pt x="12493" y="187"/>
                    <a:pt x="11658" y="107"/>
                    <a:pt x="10743" y="67"/>
                  </a:cubicBezTo>
                  <a:cubicBezTo>
                    <a:pt x="10026" y="22"/>
                    <a:pt x="9277" y="0"/>
                    <a:pt x="8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3538868" y="1831872"/>
              <a:ext cx="189838" cy="359802"/>
            </a:xfrm>
            <a:custGeom>
              <a:avLst/>
              <a:gdLst/>
              <a:ahLst/>
              <a:cxnLst/>
              <a:rect l="l" t="t" r="r" b="b"/>
              <a:pathLst>
                <a:path w="4776" h="9052" extrusionOk="0">
                  <a:moveTo>
                    <a:pt x="3363" y="1"/>
                  </a:moveTo>
                  <a:lnTo>
                    <a:pt x="1" y="4019"/>
                  </a:lnTo>
                  <a:lnTo>
                    <a:pt x="4516" y="9052"/>
                  </a:lnTo>
                  <a:lnTo>
                    <a:pt x="4775" y="6764"/>
                  </a:lnTo>
                  <a:cubicBezTo>
                    <a:pt x="4775" y="6764"/>
                    <a:pt x="3263" y="4138"/>
                    <a:pt x="3959" y="538"/>
                  </a:cubicBezTo>
                  <a:lnTo>
                    <a:pt x="3363" y="1"/>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853623" y="1073580"/>
              <a:ext cx="555881" cy="805223"/>
            </a:xfrm>
            <a:custGeom>
              <a:avLst/>
              <a:gdLst/>
              <a:ahLst/>
              <a:cxnLst/>
              <a:rect l="l" t="t" r="r" b="b"/>
              <a:pathLst>
                <a:path w="13985" h="20258" extrusionOk="0">
                  <a:moveTo>
                    <a:pt x="11498" y="1"/>
                  </a:moveTo>
                  <a:lnTo>
                    <a:pt x="9569" y="339"/>
                  </a:lnTo>
                  <a:cubicBezTo>
                    <a:pt x="9544" y="338"/>
                    <a:pt x="9519" y="338"/>
                    <a:pt x="9494" y="338"/>
                  </a:cubicBezTo>
                  <a:cubicBezTo>
                    <a:pt x="7353" y="338"/>
                    <a:pt x="5327" y="2014"/>
                    <a:pt x="4973" y="4098"/>
                  </a:cubicBezTo>
                  <a:cubicBezTo>
                    <a:pt x="4775" y="5193"/>
                    <a:pt x="4993" y="6406"/>
                    <a:pt x="4476" y="7401"/>
                  </a:cubicBezTo>
                  <a:cubicBezTo>
                    <a:pt x="3800" y="8714"/>
                    <a:pt x="2029" y="9350"/>
                    <a:pt x="1631" y="10763"/>
                  </a:cubicBezTo>
                  <a:cubicBezTo>
                    <a:pt x="1313" y="11956"/>
                    <a:pt x="2089" y="13249"/>
                    <a:pt x="1751" y="14443"/>
                  </a:cubicBezTo>
                  <a:cubicBezTo>
                    <a:pt x="1512" y="15318"/>
                    <a:pt x="736" y="15915"/>
                    <a:pt x="358" y="16730"/>
                  </a:cubicBezTo>
                  <a:cubicBezTo>
                    <a:pt x="0" y="17526"/>
                    <a:pt x="60" y="18501"/>
                    <a:pt x="537" y="19217"/>
                  </a:cubicBezTo>
                  <a:cubicBezTo>
                    <a:pt x="955" y="19844"/>
                    <a:pt x="1708" y="20257"/>
                    <a:pt x="2463" y="20257"/>
                  </a:cubicBezTo>
                  <a:cubicBezTo>
                    <a:pt x="2571" y="20257"/>
                    <a:pt x="2679" y="20249"/>
                    <a:pt x="2785" y="20231"/>
                  </a:cubicBezTo>
                  <a:cubicBezTo>
                    <a:pt x="3322" y="20172"/>
                    <a:pt x="3820" y="19893"/>
                    <a:pt x="4337" y="19714"/>
                  </a:cubicBezTo>
                  <a:cubicBezTo>
                    <a:pt x="4871" y="19539"/>
                    <a:pt x="5418" y="19479"/>
                    <a:pt x="5968" y="19479"/>
                  </a:cubicBezTo>
                  <a:cubicBezTo>
                    <a:pt x="6606" y="19479"/>
                    <a:pt x="7248" y="19560"/>
                    <a:pt x="7878" y="19635"/>
                  </a:cubicBezTo>
                  <a:cubicBezTo>
                    <a:pt x="8612" y="19747"/>
                    <a:pt x="9362" y="19859"/>
                    <a:pt x="10108" y="19859"/>
                  </a:cubicBezTo>
                  <a:cubicBezTo>
                    <a:pt x="10554" y="19859"/>
                    <a:pt x="10999" y="19819"/>
                    <a:pt x="11439" y="19714"/>
                  </a:cubicBezTo>
                  <a:cubicBezTo>
                    <a:pt x="12592" y="19436"/>
                    <a:pt x="13686" y="18580"/>
                    <a:pt x="13865" y="17407"/>
                  </a:cubicBezTo>
                  <a:cubicBezTo>
                    <a:pt x="13985" y="16631"/>
                    <a:pt x="13686" y="15895"/>
                    <a:pt x="13448" y="15139"/>
                  </a:cubicBezTo>
                  <a:cubicBezTo>
                    <a:pt x="11896" y="10285"/>
                    <a:pt x="12632" y="4974"/>
                    <a:pt x="1149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914478" y="1209999"/>
              <a:ext cx="162134" cy="143611"/>
            </a:xfrm>
            <a:custGeom>
              <a:avLst/>
              <a:gdLst/>
              <a:ahLst/>
              <a:cxnLst/>
              <a:rect l="l" t="t" r="r" b="b"/>
              <a:pathLst>
                <a:path w="4079" h="3613" extrusionOk="0">
                  <a:moveTo>
                    <a:pt x="1587" y="0"/>
                  </a:moveTo>
                  <a:cubicBezTo>
                    <a:pt x="1489" y="0"/>
                    <a:pt x="1391" y="10"/>
                    <a:pt x="1294" y="30"/>
                  </a:cubicBezTo>
                  <a:cubicBezTo>
                    <a:pt x="817" y="129"/>
                    <a:pt x="379" y="468"/>
                    <a:pt x="279" y="945"/>
                  </a:cubicBezTo>
                  <a:cubicBezTo>
                    <a:pt x="198" y="1336"/>
                    <a:pt x="436" y="1766"/>
                    <a:pt x="776" y="1921"/>
                  </a:cubicBezTo>
                  <a:lnTo>
                    <a:pt x="776" y="1921"/>
                  </a:lnTo>
                  <a:cubicBezTo>
                    <a:pt x="467" y="1925"/>
                    <a:pt x="143" y="2202"/>
                    <a:pt x="81" y="2516"/>
                  </a:cubicBezTo>
                  <a:cubicBezTo>
                    <a:pt x="1" y="2934"/>
                    <a:pt x="279" y="3332"/>
                    <a:pt x="677" y="3511"/>
                  </a:cubicBezTo>
                  <a:cubicBezTo>
                    <a:pt x="843" y="3581"/>
                    <a:pt x="1020" y="3612"/>
                    <a:pt x="1201" y="3612"/>
                  </a:cubicBezTo>
                  <a:cubicBezTo>
                    <a:pt x="1431" y="3612"/>
                    <a:pt x="1667" y="3561"/>
                    <a:pt x="1891" y="3471"/>
                  </a:cubicBezTo>
                  <a:cubicBezTo>
                    <a:pt x="2289" y="3332"/>
                    <a:pt x="2627" y="3073"/>
                    <a:pt x="2965" y="2815"/>
                  </a:cubicBezTo>
                  <a:cubicBezTo>
                    <a:pt x="3343" y="2536"/>
                    <a:pt x="3721" y="2238"/>
                    <a:pt x="4079" y="1959"/>
                  </a:cubicBezTo>
                  <a:lnTo>
                    <a:pt x="3701" y="1383"/>
                  </a:lnTo>
                  <a:cubicBezTo>
                    <a:pt x="3403" y="1025"/>
                    <a:pt x="3064" y="647"/>
                    <a:pt x="2667" y="368"/>
                  </a:cubicBezTo>
                  <a:cubicBezTo>
                    <a:pt x="2350" y="146"/>
                    <a:pt x="1970" y="0"/>
                    <a:pt x="158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878108" y="1143976"/>
              <a:ext cx="320292" cy="682400"/>
            </a:xfrm>
            <a:custGeom>
              <a:avLst/>
              <a:gdLst/>
              <a:ahLst/>
              <a:cxnLst/>
              <a:rect l="l" t="t" r="r" b="b"/>
              <a:pathLst>
                <a:path w="8058" h="17168" extrusionOk="0">
                  <a:moveTo>
                    <a:pt x="7998" y="0"/>
                  </a:moveTo>
                  <a:cubicBezTo>
                    <a:pt x="7978" y="20"/>
                    <a:pt x="7938" y="20"/>
                    <a:pt x="7859" y="40"/>
                  </a:cubicBezTo>
                  <a:cubicBezTo>
                    <a:pt x="7739" y="99"/>
                    <a:pt x="7540" y="159"/>
                    <a:pt x="7302" y="318"/>
                  </a:cubicBezTo>
                  <a:cubicBezTo>
                    <a:pt x="6864" y="617"/>
                    <a:pt x="6287" y="1213"/>
                    <a:pt x="6009" y="2129"/>
                  </a:cubicBezTo>
                  <a:cubicBezTo>
                    <a:pt x="5869" y="2606"/>
                    <a:pt x="5770" y="3123"/>
                    <a:pt x="5750" y="3680"/>
                  </a:cubicBezTo>
                  <a:cubicBezTo>
                    <a:pt x="5690" y="4217"/>
                    <a:pt x="5730" y="4814"/>
                    <a:pt x="5611" y="5431"/>
                  </a:cubicBezTo>
                  <a:cubicBezTo>
                    <a:pt x="5551" y="5729"/>
                    <a:pt x="5471" y="6028"/>
                    <a:pt x="5292" y="6306"/>
                  </a:cubicBezTo>
                  <a:cubicBezTo>
                    <a:pt x="5153" y="6585"/>
                    <a:pt x="4895" y="6803"/>
                    <a:pt x="4616" y="7002"/>
                  </a:cubicBezTo>
                  <a:cubicBezTo>
                    <a:pt x="4079" y="7380"/>
                    <a:pt x="3383" y="7599"/>
                    <a:pt x="2766" y="7997"/>
                  </a:cubicBezTo>
                  <a:cubicBezTo>
                    <a:pt x="2468" y="8196"/>
                    <a:pt x="2169" y="8454"/>
                    <a:pt x="1970" y="8753"/>
                  </a:cubicBezTo>
                  <a:cubicBezTo>
                    <a:pt x="1771" y="9051"/>
                    <a:pt x="1672" y="9409"/>
                    <a:pt x="1672" y="9767"/>
                  </a:cubicBezTo>
                  <a:cubicBezTo>
                    <a:pt x="1672" y="10464"/>
                    <a:pt x="1891" y="11100"/>
                    <a:pt x="2010" y="11697"/>
                  </a:cubicBezTo>
                  <a:cubicBezTo>
                    <a:pt x="2129" y="12294"/>
                    <a:pt x="2110" y="12930"/>
                    <a:pt x="1811" y="13388"/>
                  </a:cubicBezTo>
                  <a:cubicBezTo>
                    <a:pt x="1553" y="13865"/>
                    <a:pt x="1135" y="14223"/>
                    <a:pt x="817" y="14561"/>
                  </a:cubicBezTo>
                  <a:cubicBezTo>
                    <a:pt x="498" y="14920"/>
                    <a:pt x="260" y="15258"/>
                    <a:pt x="120" y="15636"/>
                  </a:cubicBezTo>
                  <a:cubicBezTo>
                    <a:pt x="1" y="16014"/>
                    <a:pt x="41" y="16352"/>
                    <a:pt x="140" y="16610"/>
                  </a:cubicBezTo>
                  <a:cubicBezTo>
                    <a:pt x="260" y="16849"/>
                    <a:pt x="399" y="17008"/>
                    <a:pt x="518" y="17068"/>
                  </a:cubicBezTo>
                  <a:cubicBezTo>
                    <a:pt x="637" y="17148"/>
                    <a:pt x="717" y="17167"/>
                    <a:pt x="717" y="17167"/>
                  </a:cubicBezTo>
                  <a:cubicBezTo>
                    <a:pt x="717" y="17167"/>
                    <a:pt x="677" y="17148"/>
                    <a:pt x="598" y="17068"/>
                  </a:cubicBezTo>
                  <a:cubicBezTo>
                    <a:pt x="478" y="17008"/>
                    <a:pt x="359" y="16849"/>
                    <a:pt x="260" y="16610"/>
                  </a:cubicBezTo>
                  <a:cubicBezTo>
                    <a:pt x="180" y="16372"/>
                    <a:pt x="120" y="16034"/>
                    <a:pt x="260" y="15675"/>
                  </a:cubicBezTo>
                  <a:cubicBezTo>
                    <a:pt x="379" y="15337"/>
                    <a:pt x="618" y="14979"/>
                    <a:pt x="936" y="14641"/>
                  </a:cubicBezTo>
                  <a:cubicBezTo>
                    <a:pt x="1274" y="14283"/>
                    <a:pt x="1672" y="13945"/>
                    <a:pt x="1970" y="13447"/>
                  </a:cubicBezTo>
                  <a:cubicBezTo>
                    <a:pt x="2110" y="13189"/>
                    <a:pt x="2209" y="12891"/>
                    <a:pt x="2229" y="12592"/>
                  </a:cubicBezTo>
                  <a:cubicBezTo>
                    <a:pt x="2269" y="12294"/>
                    <a:pt x="2209" y="11975"/>
                    <a:pt x="2169" y="11677"/>
                  </a:cubicBezTo>
                  <a:cubicBezTo>
                    <a:pt x="2030" y="11060"/>
                    <a:pt x="1811" y="10444"/>
                    <a:pt x="1811" y="9767"/>
                  </a:cubicBezTo>
                  <a:cubicBezTo>
                    <a:pt x="1811" y="9449"/>
                    <a:pt x="1891" y="9091"/>
                    <a:pt x="2090" y="8812"/>
                  </a:cubicBezTo>
                  <a:cubicBezTo>
                    <a:pt x="2289" y="8554"/>
                    <a:pt x="2567" y="8315"/>
                    <a:pt x="2865" y="8116"/>
                  </a:cubicBezTo>
                  <a:cubicBezTo>
                    <a:pt x="3462" y="7758"/>
                    <a:pt x="4159" y="7519"/>
                    <a:pt x="4715" y="7122"/>
                  </a:cubicBezTo>
                  <a:cubicBezTo>
                    <a:pt x="5014" y="6923"/>
                    <a:pt x="5272" y="6684"/>
                    <a:pt x="5452" y="6386"/>
                  </a:cubicBezTo>
                  <a:cubicBezTo>
                    <a:pt x="5611" y="6087"/>
                    <a:pt x="5710" y="5789"/>
                    <a:pt x="5770" y="5471"/>
                  </a:cubicBezTo>
                  <a:cubicBezTo>
                    <a:pt x="5869" y="4814"/>
                    <a:pt x="5849" y="4217"/>
                    <a:pt x="5869" y="3680"/>
                  </a:cubicBezTo>
                  <a:cubicBezTo>
                    <a:pt x="5889" y="3123"/>
                    <a:pt x="5969" y="2606"/>
                    <a:pt x="6108" y="2148"/>
                  </a:cubicBezTo>
                  <a:cubicBezTo>
                    <a:pt x="6367" y="1253"/>
                    <a:pt x="6904" y="656"/>
                    <a:pt x="7341" y="358"/>
                  </a:cubicBezTo>
                  <a:cubicBezTo>
                    <a:pt x="7759" y="60"/>
                    <a:pt x="8057" y="20"/>
                    <a:pt x="8057"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1044974" y="1249112"/>
              <a:ext cx="16615" cy="77549"/>
            </a:xfrm>
            <a:custGeom>
              <a:avLst/>
              <a:gdLst/>
              <a:ahLst/>
              <a:cxnLst/>
              <a:rect l="l" t="t" r="r" b="b"/>
              <a:pathLst>
                <a:path w="418" h="1951" extrusionOk="0">
                  <a:moveTo>
                    <a:pt x="123" y="0"/>
                  </a:moveTo>
                  <a:cubicBezTo>
                    <a:pt x="122" y="0"/>
                    <a:pt x="121" y="0"/>
                    <a:pt x="120" y="1"/>
                  </a:cubicBezTo>
                  <a:cubicBezTo>
                    <a:pt x="80" y="1"/>
                    <a:pt x="279" y="438"/>
                    <a:pt x="259" y="975"/>
                  </a:cubicBezTo>
                  <a:cubicBezTo>
                    <a:pt x="219" y="1532"/>
                    <a:pt x="0" y="1930"/>
                    <a:pt x="20" y="1950"/>
                  </a:cubicBezTo>
                  <a:cubicBezTo>
                    <a:pt x="20" y="1951"/>
                    <a:pt x="20" y="1951"/>
                    <a:pt x="21" y="1951"/>
                  </a:cubicBezTo>
                  <a:cubicBezTo>
                    <a:pt x="36" y="1951"/>
                    <a:pt x="359" y="1558"/>
                    <a:pt x="398" y="995"/>
                  </a:cubicBezTo>
                  <a:cubicBezTo>
                    <a:pt x="418" y="412"/>
                    <a:pt x="171" y="0"/>
                    <a:pt x="123"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1078960" y="1177166"/>
              <a:ext cx="132084" cy="469707"/>
            </a:xfrm>
            <a:custGeom>
              <a:avLst/>
              <a:gdLst/>
              <a:ahLst/>
              <a:cxnLst/>
              <a:rect l="l" t="t" r="r" b="b"/>
              <a:pathLst>
                <a:path w="3323" h="11817" extrusionOk="0">
                  <a:moveTo>
                    <a:pt x="3323" y="1"/>
                  </a:moveTo>
                  <a:cubicBezTo>
                    <a:pt x="3323" y="1"/>
                    <a:pt x="3283" y="20"/>
                    <a:pt x="3203" y="40"/>
                  </a:cubicBezTo>
                  <a:cubicBezTo>
                    <a:pt x="3124" y="100"/>
                    <a:pt x="3004" y="140"/>
                    <a:pt x="2885" y="239"/>
                  </a:cubicBezTo>
                  <a:cubicBezTo>
                    <a:pt x="2607" y="438"/>
                    <a:pt x="2288" y="816"/>
                    <a:pt x="2050" y="1373"/>
                  </a:cubicBezTo>
                  <a:cubicBezTo>
                    <a:pt x="1811" y="1910"/>
                    <a:pt x="1751" y="2626"/>
                    <a:pt x="1811" y="3402"/>
                  </a:cubicBezTo>
                  <a:cubicBezTo>
                    <a:pt x="1851" y="4198"/>
                    <a:pt x="2030" y="5013"/>
                    <a:pt x="2010" y="5929"/>
                  </a:cubicBezTo>
                  <a:cubicBezTo>
                    <a:pt x="2010" y="6366"/>
                    <a:pt x="1950" y="6784"/>
                    <a:pt x="1811" y="7182"/>
                  </a:cubicBezTo>
                  <a:cubicBezTo>
                    <a:pt x="1652" y="7560"/>
                    <a:pt x="1453" y="7918"/>
                    <a:pt x="1234" y="8236"/>
                  </a:cubicBezTo>
                  <a:cubicBezTo>
                    <a:pt x="816" y="8853"/>
                    <a:pt x="359" y="9430"/>
                    <a:pt x="200" y="10007"/>
                  </a:cubicBezTo>
                  <a:cubicBezTo>
                    <a:pt x="1" y="10564"/>
                    <a:pt x="40" y="11101"/>
                    <a:pt x="160" y="11399"/>
                  </a:cubicBezTo>
                  <a:cubicBezTo>
                    <a:pt x="239" y="11538"/>
                    <a:pt x="319" y="11638"/>
                    <a:pt x="359" y="11717"/>
                  </a:cubicBezTo>
                  <a:lnTo>
                    <a:pt x="458" y="11817"/>
                  </a:lnTo>
                  <a:cubicBezTo>
                    <a:pt x="458" y="11817"/>
                    <a:pt x="339" y="11697"/>
                    <a:pt x="219" y="11359"/>
                  </a:cubicBezTo>
                  <a:cubicBezTo>
                    <a:pt x="100" y="11061"/>
                    <a:pt x="60" y="10564"/>
                    <a:pt x="259" y="10026"/>
                  </a:cubicBezTo>
                  <a:cubicBezTo>
                    <a:pt x="438" y="9450"/>
                    <a:pt x="896" y="8912"/>
                    <a:pt x="1333" y="8276"/>
                  </a:cubicBezTo>
                  <a:cubicBezTo>
                    <a:pt x="1552" y="7977"/>
                    <a:pt x="1791" y="7619"/>
                    <a:pt x="1930" y="7222"/>
                  </a:cubicBezTo>
                  <a:cubicBezTo>
                    <a:pt x="2089" y="6824"/>
                    <a:pt x="2149" y="6366"/>
                    <a:pt x="2149" y="5929"/>
                  </a:cubicBezTo>
                  <a:cubicBezTo>
                    <a:pt x="2149" y="5013"/>
                    <a:pt x="1990" y="4178"/>
                    <a:pt x="1930" y="3402"/>
                  </a:cubicBezTo>
                  <a:cubicBezTo>
                    <a:pt x="1851" y="2626"/>
                    <a:pt x="1910" y="1950"/>
                    <a:pt x="2129" y="1393"/>
                  </a:cubicBezTo>
                  <a:cubicBezTo>
                    <a:pt x="2328" y="836"/>
                    <a:pt x="2646" y="478"/>
                    <a:pt x="2905" y="279"/>
                  </a:cubicBezTo>
                  <a:cubicBezTo>
                    <a:pt x="3144" y="80"/>
                    <a:pt x="3323" y="20"/>
                    <a:pt x="332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835418" y="1290252"/>
              <a:ext cx="226208" cy="399312"/>
            </a:xfrm>
            <a:custGeom>
              <a:avLst/>
              <a:gdLst/>
              <a:ahLst/>
              <a:cxnLst/>
              <a:rect l="l" t="t" r="r" b="b"/>
              <a:pathLst>
                <a:path w="5691" h="10046" extrusionOk="0">
                  <a:moveTo>
                    <a:pt x="5670" y="0"/>
                  </a:moveTo>
                  <a:lnTo>
                    <a:pt x="5670" y="0"/>
                  </a:lnTo>
                  <a:cubicBezTo>
                    <a:pt x="5650" y="0"/>
                    <a:pt x="5670" y="199"/>
                    <a:pt x="5571" y="517"/>
                  </a:cubicBezTo>
                  <a:cubicBezTo>
                    <a:pt x="5471" y="836"/>
                    <a:pt x="5233" y="1293"/>
                    <a:pt x="4795" y="1711"/>
                  </a:cubicBezTo>
                  <a:cubicBezTo>
                    <a:pt x="4596" y="1930"/>
                    <a:pt x="4357" y="2149"/>
                    <a:pt x="4059" y="2348"/>
                  </a:cubicBezTo>
                  <a:cubicBezTo>
                    <a:pt x="3760" y="2546"/>
                    <a:pt x="3442" y="2745"/>
                    <a:pt x="3104" y="3004"/>
                  </a:cubicBezTo>
                  <a:cubicBezTo>
                    <a:pt x="2786" y="3243"/>
                    <a:pt x="2448" y="3521"/>
                    <a:pt x="2149" y="3839"/>
                  </a:cubicBezTo>
                  <a:cubicBezTo>
                    <a:pt x="1851" y="4178"/>
                    <a:pt x="1592" y="4595"/>
                    <a:pt x="1493" y="5073"/>
                  </a:cubicBezTo>
                  <a:cubicBezTo>
                    <a:pt x="1393" y="5530"/>
                    <a:pt x="1493" y="6008"/>
                    <a:pt x="1592" y="6426"/>
                  </a:cubicBezTo>
                  <a:cubicBezTo>
                    <a:pt x="1692" y="6863"/>
                    <a:pt x="1851" y="7261"/>
                    <a:pt x="1950" y="7659"/>
                  </a:cubicBezTo>
                  <a:cubicBezTo>
                    <a:pt x="2050" y="8057"/>
                    <a:pt x="2089" y="8415"/>
                    <a:pt x="2050" y="8773"/>
                  </a:cubicBezTo>
                  <a:cubicBezTo>
                    <a:pt x="1990" y="9111"/>
                    <a:pt x="1851" y="9409"/>
                    <a:pt x="1652" y="9648"/>
                  </a:cubicBezTo>
                  <a:cubicBezTo>
                    <a:pt x="1453" y="9867"/>
                    <a:pt x="1174" y="9966"/>
                    <a:pt x="956" y="9986"/>
                  </a:cubicBezTo>
                  <a:cubicBezTo>
                    <a:pt x="924" y="9989"/>
                    <a:pt x="893" y="9990"/>
                    <a:pt x="864" y="9990"/>
                  </a:cubicBezTo>
                  <a:cubicBezTo>
                    <a:pt x="666" y="9990"/>
                    <a:pt x="500" y="9936"/>
                    <a:pt x="379" y="9867"/>
                  </a:cubicBezTo>
                  <a:cubicBezTo>
                    <a:pt x="220" y="9787"/>
                    <a:pt x="160" y="9688"/>
                    <a:pt x="100" y="9608"/>
                  </a:cubicBezTo>
                  <a:cubicBezTo>
                    <a:pt x="60" y="9549"/>
                    <a:pt x="21" y="9489"/>
                    <a:pt x="21" y="9489"/>
                  </a:cubicBezTo>
                  <a:cubicBezTo>
                    <a:pt x="1" y="9489"/>
                    <a:pt x="21" y="9489"/>
                    <a:pt x="21" y="9509"/>
                  </a:cubicBezTo>
                  <a:cubicBezTo>
                    <a:pt x="60" y="9549"/>
                    <a:pt x="60" y="9569"/>
                    <a:pt x="80" y="9608"/>
                  </a:cubicBezTo>
                  <a:cubicBezTo>
                    <a:pt x="100" y="9688"/>
                    <a:pt x="200" y="9787"/>
                    <a:pt x="359" y="9887"/>
                  </a:cubicBezTo>
                  <a:cubicBezTo>
                    <a:pt x="498" y="9986"/>
                    <a:pt x="717" y="10046"/>
                    <a:pt x="975" y="10046"/>
                  </a:cubicBezTo>
                  <a:cubicBezTo>
                    <a:pt x="1214" y="10046"/>
                    <a:pt x="1493" y="9907"/>
                    <a:pt x="1711" y="9688"/>
                  </a:cubicBezTo>
                  <a:cubicBezTo>
                    <a:pt x="1950" y="9469"/>
                    <a:pt x="2089" y="9151"/>
                    <a:pt x="2149" y="8773"/>
                  </a:cubicBezTo>
                  <a:cubicBezTo>
                    <a:pt x="2209" y="8395"/>
                    <a:pt x="2169" y="7997"/>
                    <a:pt x="2070" y="7599"/>
                  </a:cubicBezTo>
                  <a:cubicBezTo>
                    <a:pt x="1970" y="7201"/>
                    <a:pt x="1811" y="6803"/>
                    <a:pt x="1711" y="6386"/>
                  </a:cubicBezTo>
                  <a:cubicBezTo>
                    <a:pt x="1612" y="5968"/>
                    <a:pt x="1513" y="5510"/>
                    <a:pt x="1612" y="5073"/>
                  </a:cubicBezTo>
                  <a:cubicBezTo>
                    <a:pt x="1692" y="4615"/>
                    <a:pt x="1950" y="4217"/>
                    <a:pt x="2209" y="3899"/>
                  </a:cubicBezTo>
                  <a:cubicBezTo>
                    <a:pt x="2507" y="3581"/>
                    <a:pt x="2845" y="3322"/>
                    <a:pt x="3164" y="3084"/>
                  </a:cubicBezTo>
                  <a:cubicBezTo>
                    <a:pt x="3482" y="2825"/>
                    <a:pt x="3800" y="2626"/>
                    <a:pt x="4099" y="2407"/>
                  </a:cubicBezTo>
                  <a:cubicBezTo>
                    <a:pt x="4397" y="2208"/>
                    <a:pt x="4656" y="1989"/>
                    <a:pt x="4874" y="1751"/>
                  </a:cubicBezTo>
                  <a:cubicBezTo>
                    <a:pt x="5292" y="1313"/>
                    <a:pt x="5551" y="856"/>
                    <a:pt x="5630" y="517"/>
                  </a:cubicBezTo>
                  <a:cubicBezTo>
                    <a:pt x="5690" y="199"/>
                    <a:pt x="5670" y="0"/>
                    <a:pt x="567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1318567" y="1181101"/>
              <a:ext cx="308408" cy="533344"/>
            </a:xfrm>
            <a:custGeom>
              <a:avLst/>
              <a:gdLst/>
              <a:ahLst/>
              <a:cxnLst/>
              <a:rect l="l" t="t" r="r" b="b"/>
              <a:pathLst>
                <a:path w="7759" h="13418" extrusionOk="0">
                  <a:moveTo>
                    <a:pt x="3621" y="1"/>
                  </a:moveTo>
                  <a:lnTo>
                    <a:pt x="40" y="3602"/>
                  </a:lnTo>
                  <a:cubicBezTo>
                    <a:pt x="0" y="5869"/>
                    <a:pt x="0" y="8137"/>
                    <a:pt x="199" y="10365"/>
                  </a:cubicBezTo>
                  <a:cubicBezTo>
                    <a:pt x="279" y="11201"/>
                    <a:pt x="438" y="12116"/>
                    <a:pt x="995" y="12712"/>
                  </a:cubicBezTo>
                  <a:cubicBezTo>
                    <a:pt x="1493" y="13234"/>
                    <a:pt x="2186" y="13418"/>
                    <a:pt x="2914" y="13418"/>
                  </a:cubicBezTo>
                  <a:cubicBezTo>
                    <a:pt x="3437" y="13418"/>
                    <a:pt x="3977" y="13323"/>
                    <a:pt x="4476" y="13190"/>
                  </a:cubicBezTo>
                  <a:cubicBezTo>
                    <a:pt x="5312" y="12951"/>
                    <a:pt x="6147" y="12633"/>
                    <a:pt x="6764" y="12036"/>
                  </a:cubicBezTo>
                  <a:cubicBezTo>
                    <a:pt x="7400" y="11439"/>
                    <a:pt x="7758" y="10524"/>
                    <a:pt x="7500" y="9709"/>
                  </a:cubicBezTo>
                  <a:cubicBezTo>
                    <a:pt x="7162" y="8734"/>
                    <a:pt x="6028" y="8077"/>
                    <a:pt x="5928" y="7063"/>
                  </a:cubicBezTo>
                  <a:cubicBezTo>
                    <a:pt x="5888" y="6426"/>
                    <a:pt x="6246" y="5770"/>
                    <a:pt x="6147" y="5133"/>
                  </a:cubicBezTo>
                  <a:cubicBezTo>
                    <a:pt x="6028" y="4377"/>
                    <a:pt x="5152" y="3999"/>
                    <a:pt x="4715" y="3363"/>
                  </a:cubicBezTo>
                  <a:cubicBezTo>
                    <a:pt x="4158" y="2567"/>
                    <a:pt x="3820" y="1294"/>
                    <a:pt x="36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1142996" y="1094250"/>
              <a:ext cx="336112" cy="641459"/>
            </a:xfrm>
            <a:custGeom>
              <a:avLst/>
              <a:gdLst/>
              <a:ahLst/>
              <a:cxnLst/>
              <a:rect l="l" t="t" r="r" b="b"/>
              <a:pathLst>
                <a:path w="8456" h="16138" extrusionOk="0">
                  <a:moveTo>
                    <a:pt x="4115" y="0"/>
                  </a:moveTo>
                  <a:cubicBezTo>
                    <a:pt x="3998" y="0"/>
                    <a:pt x="3880" y="6"/>
                    <a:pt x="3761" y="18"/>
                  </a:cubicBezTo>
                  <a:cubicBezTo>
                    <a:pt x="1573" y="217"/>
                    <a:pt x="1" y="2186"/>
                    <a:pt x="279" y="4354"/>
                  </a:cubicBezTo>
                  <a:lnTo>
                    <a:pt x="1712" y="13704"/>
                  </a:lnTo>
                  <a:cubicBezTo>
                    <a:pt x="1912" y="15071"/>
                    <a:pt x="2915" y="16138"/>
                    <a:pt x="4230" y="16138"/>
                  </a:cubicBezTo>
                  <a:cubicBezTo>
                    <a:pt x="4349" y="16138"/>
                    <a:pt x="4472" y="16129"/>
                    <a:pt x="4596" y="16111"/>
                  </a:cubicBezTo>
                  <a:cubicBezTo>
                    <a:pt x="6088" y="15892"/>
                    <a:pt x="6904" y="14579"/>
                    <a:pt x="6705" y="13087"/>
                  </a:cubicBezTo>
                  <a:lnTo>
                    <a:pt x="6267" y="10800"/>
                  </a:lnTo>
                  <a:lnTo>
                    <a:pt x="6267" y="10760"/>
                  </a:lnTo>
                  <a:cubicBezTo>
                    <a:pt x="6387" y="10760"/>
                    <a:pt x="6685" y="10700"/>
                    <a:pt x="6784" y="10640"/>
                  </a:cubicBezTo>
                  <a:cubicBezTo>
                    <a:pt x="7262" y="10422"/>
                    <a:pt x="8435" y="9646"/>
                    <a:pt x="8455" y="7656"/>
                  </a:cubicBezTo>
                  <a:cubicBezTo>
                    <a:pt x="8455" y="7020"/>
                    <a:pt x="8237" y="5190"/>
                    <a:pt x="7958" y="3399"/>
                  </a:cubicBezTo>
                  <a:cubicBezTo>
                    <a:pt x="7658" y="1488"/>
                    <a:pt x="6017" y="0"/>
                    <a:pt x="4115"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1393653" y="1254120"/>
              <a:ext cx="49884" cy="17251"/>
            </a:xfrm>
            <a:custGeom>
              <a:avLst/>
              <a:gdLst/>
              <a:ahLst/>
              <a:cxnLst/>
              <a:rect l="l" t="t" r="r" b="b"/>
              <a:pathLst>
                <a:path w="1255" h="434" extrusionOk="0">
                  <a:moveTo>
                    <a:pt x="735" y="1"/>
                  </a:moveTo>
                  <a:cubicBezTo>
                    <a:pt x="690" y="1"/>
                    <a:pt x="644" y="5"/>
                    <a:pt x="598" y="14"/>
                  </a:cubicBezTo>
                  <a:cubicBezTo>
                    <a:pt x="399" y="34"/>
                    <a:pt x="240" y="133"/>
                    <a:pt x="140" y="233"/>
                  </a:cubicBezTo>
                  <a:cubicBezTo>
                    <a:pt x="41" y="332"/>
                    <a:pt x="1" y="392"/>
                    <a:pt x="41" y="432"/>
                  </a:cubicBezTo>
                  <a:cubicBezTo>
                    <a:pt x="43" y="433"/>
                    <a:pt x="45" y="433"/>
                    <a:pt x="48" y="433"/>
                  </a:cubicBezTo>
                  <a:cubicBezTo>
                    <a:pt x="101" y="433"/>
                    <a:pt x="315" y="250"/>
                    <a:pt x="638" y="193"/>
                  </a:cubicBezTo>
                  <a:cubicBezTo>
                    <a:pt x="674" y="189"/>
                    <a:pt x="709" y="187"/>
                    <a:pt x="744" y="187"/>
                  </a:cubicBezTo>
                  <a:cubicBezTo>
                    <a:pt x="966" y="187"/>
                    <a:pt x="1155" y="266"/>
                    <a:pt x="1225" y="266"/>
                  </a:cubicBezTo>
                  <a:cubicBezTo>
                    <a:pt x="1241" y="266"/>
                    <a:pt x="1251" y="262"/>
                    <a:pt x="1254" y="253"/>
                  </a:cubicBezTo>
                  <a:cubicBezTo>
                    <a:pt x="1254" y="233"/>
                    <a:pt x="1195" y="153"/>
                    <a:pt x="1095" y="74"/>
                  </a:cubicBezTo>
                  <a:cubicBezTo>
                    <a:pt x="1019" y="43"/>
                    <a:pt x="884" y="1"/>
                    <a:pt x="7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1273492" y="1277413"/>
              <a:ext cx="50639" cy="17648"/>
            </a:xfrm>
            <a:custGeom>
              <a:avLst/>
              <a:gdLst/>
              <a:ahLst/>
              <a:cxnLst/>
              <a:rect l="l" t="t" r="r" b="b"/>
              <a:pathLst>
                <a:path w="1274" h="444" extrusionOk="0">
                  <a:moveTo>
                    <a:pt x="678" y="1"/>
                  </a:moveTo>
                  <a:cubicBezTo>
                    <a:pt x="651" y="1"/>
                    <a:pt x="624" y="2"/>
                    <a:pt x="597" y="5"/>
                  </a:cubicBezTo>
                  <a:cubicBezTo>
                    <a:pt x="398" y="45"/>
                    <a:pt x="219" y="144"/>
                    <a:pt x="120" y="244"/>
                  </a:cubicBezTo>
                  <a:cubicBezTo>
                    <a:pt x="20" y="343"/>
                    <a:pt x="0" y="403"/>
                    <a:pt x="20" y="443"/>
                  </a:cubicBezTo>
                  <a:cubicBezTo>
                    <a:pt x="23" y="443"/>
                    <a:pt x="26" y="444"/>
                    <a:pt x="30" y="444"/>
                  </a:cubicBezTo>
                  <a:cubicBezTo>
                    <a:pt x="101" y="444"/>
                    <a:pt x="314" y="261"/>
                    <a:pt x="617" y="204"/>
                  </a:cubicBezTo>
                  <a:cubicBezTo>
                    <a:pt x="653" y="199"/>
                    <a:pt x="689" y="197"/>
                    <a:pt x="723" y="197"/>
                  </a:cubicBezTo>
                  <a:cubicBezTo>
                    <a:pt x="946" y="197"/>
                    <a:pt x="1134" y="277"/>
                    <a:pt x="1205" y="277"/>
                  </a:cubicBezTo>
                  <a:cubicBezTo>
                    <a:pt x="1220" y="277"/>
                    <a:pt x="1230" y="273"/>
                    <a:pt x="1234" y="263"/>
                  </a:cubicBezTo>
                  <a:cubicBezTo>
                    <a:pt x="1273" y="244"/>
                    <a:pt x="1214" y="164"/>
                    <a:pt x="1094" y="84"/>
                  </a:cubicBezTo>
                  <a:cubicBezTo>
                    <a:pt x="1009" y="50"/>
                    <a:pt x="848" y="1"/>
                    <a:pt x="67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1348617" y="1254597"/>
              <a:ext cx="56959" cy="109865"/>
            </a:xfrm>
            <a:custGeom>
              <a:avLst/>
              <a:gdLst/>
              <a:ahLst/>
              <a:cxnLst/>
              <a:rect l="l" t="t" r="r" b="b"/>
              <a:pathLst>
                <a:path w="1433" h="2764" extrusionOk="0">
                  <a:moveTo>
                    <a:pt x="23" y="0"/>
                  </a:moveTo>
                  <a:cubicBezTo>
                    <a:pt x="21" y="0"/>
                    <a:pt x="21" y="1"/>
                    <a:pt x="20" y="2"/>
                  </a:cubicBezTo>
                  <a:cubicBezTo>
                    <a:pt x="0" y="2"/>
                    <a:pt x="338" y="738"/>
                    <a:pt x="836" y="1613"/>
                  </a:cubicBezTo>
                  <a:cubicBezTo>
                    <a:pt x="975" y="1832"/>
                    <a:pt x="1094" y="2031"/>
                    <a:pt x="1194" y="2230"/>
                  </a:cubicBezTo>
                  <a:cubicBezTo>
                    <a:pt x="1233" y="2329"/>
                    <a:pt x="1293" y="2409"/>
                    <a:pt x="1293" y="2489"/>
                  </a:cubicBezTo>
                  <a:cubicBezTo>
                    <a:pt x="1293" y="2528"/>
                    <a:pt x="1194" y="2548"/>
                    <a:pt x="1114" y="2568"/>
                  </a:cubicBezTo>
                  <a:cubicBezTo>
                    <a:pt x="796" y="2688"/>
                    <a:pt x="597" y="2727"/>
                    <a:pt x="597" y="2747"/>
                  </a:cubicBezTo>
                  <a:cubicBezTo>
                    <a:pt x="602" y="2758"/>
                    <a:pt x="622" y="2763"/>
                    <a:pt x="654" y="2763"/>
                  </a:cubicBezTo>
                  <a:cubicBezTo>
                    <a:pt x="737" y="2763"/>
                    <a:pt x="905" y="2731"/>
                    <a:pt x="1134" y="2688"/>
                  </a:cubicBezTo>
                  <a:cubicBezTo>
                    <a:pt x="1194" y="2648"/>
                    <a:pt x="1233" y="2648"/>
                    <a:pt x="1293" y="2628"/>
                  </a:cubicBezTo>
                  <a:cubicBezTo>
                    <a:pt x="1333" y="2608"/>
                    <a:pt x="1393" y="2548"/>
                    <a:pt x="1412" y="2489"/>
                  </a:cubicBezTo>
                  <a:cubicBezTo>
                    <a:pt x="1432" y="2349"/>
                    <a:pt x="1373" y="2250"/>
                    <a:pt x="1313" y="2150"/>
                  </a:cubicBezTo>
                  <a:cubicBezTo>
                    <a:pt x="1194" y="1951"/>
                    <a:pt x="1094" y="1753"/>
                    <a:pt x="975" y="1534"/>
                  </a:cubicBezTo>
                  <a:cubicBezTo>
                    <a:pt x="491" y="682"/>
                    <a:pt x="64" y="0"/>
                    <a:pt x="2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1270312" y="1505294"/>
              <a:ext cx="125764" cy="47142"/>
            </a:xfrm>
            <a:custGeom>
              <a:avLst/>
              <a:gdLst/>
              <a:ahLst/>
              <a:cxnLst/>
              <a:rect l="l" t="t" r="r" b="b"/>
              <a:pathLst>
                <a:path w="3164" h="1186" extrusionOk="0">
                  <a:moveTo>
                    <a:pt x="1" y="1"/>
                  </a:moveTo>
                  <a:cubicBezTo>
                    <a:pt x="1" y="1"/>
                    <a:pt x="557" y="1185"/>
                    <a:pt x="2178" y="1185"/>
                  </a:cubicBezTo>
                  <a:cubicBezTo>
                    <a:pt x="2471" y="1185"/>
                    <a:pt x="2798" y="1147"/>
                    <a:pt x="3164" y="1055"/>
                  </a:cubicBezTo>
                  <a:lnTo>
                    <a:pt x="3044" y="459"/>
                  </a:lnTo>
                  <a:cubicBezTo>
                    <a:pt x="3044" y="459"/>
                    <a:pt x="2796" y="517"/>
                    <a:pt x="2368" y="517"/>
                  </a:cubicBezTo>
                  <a:cubicBezTo>
                    <a:pt x="1824" y="517"/>
                    <a:pt x="990" y="423"/>
                    <a:pt x="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1332002" y="1390897"/>
              <a:ext cx="41935" cy="30487"/>
            </a:xfrm>
            <a:custGeom>
              <a:avLst/>
              <a:gdLst/>
              <a:ahLst/>
              <a:cxnLst/>
              <a:rect l="l" t="t" r="r" b="b"/>
              <a:pathLst>
                <a:path w="1055" h="767" extrusionOk="0">
                  <a:moveTo>
                    <a:pt x="561" y="0"/>
                  </a:moveTo>
                  <a:cubicBezTo>
                    <a:pt x="513" y="0"/>
                    <a:pt x="465" y="5"/>
                    <a:pt x="418" y="14"/>
                  </a:cubicBezTo>
                  <a:cubicBezTo>
                    <a:pt x="279" y="54"/>
                    <a:pt x="140" y="134"/>
                    <a:pt x="60" y="273"/>
                  </a:cubicBezTo>
                  <a:cubicBezTo>
                    <a:pt x="0" y="392"/>
                    <a:pt x="0" y="571"/>
                    <a:pt x="100" y="671"/>
                  </a:cubicBezTo>
                  <a:cubicBezTo>
                    <a:pt x="155" y="737"/>
                    <a:pt x="239" y="766"/>
                    <a:pt x="328" y="766"/>
                  </a:cubicBezTo>
                  <a:cubicBezTo>
                    <a:pt x="400" y="766"/>
                    <a:pt x="475" y="746"/>
                    <a:pt x="537" y="711"/>
                  </a:cubicBezTo>
                  <a:cubicBezTo>
                    <a:pt x="697" y="651"/>
                    <a:pt x="816" y="512"/>
                    <a:pt x="935" y="392"/>
                  </a:cubicBezTo>
                  <a:cubicBezTo>
                    <a:pt x="955" y="373"/>
                    <a:pt x="1015" y="313"/>
                    <a:pt x="1015" y="273"/>
                  </a:cubicBezTo>
                  <a:cubicBezTo>
                    <a:pt x="1055" y="253"/>
                    <a:pt x="1035" y="193"/>
                    <a:pt x="995" y="174"/>
                  </a:cubicBezTo>
                  <a:cubicBezTo>
                    <a:pt x="873" y="52"/>
                    <a:pt x="717" y="0"/>
                    <a:pt x="561"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1332797" y="1378813"/>
              <a:ext cx="49049" cy="34303"/>
            </a:xfrm>
            <a:custGeom>
              <a:avLst/>
              <a:gdLst/>
              <a:ahLst/>
              <a:cxnLst/>
              <a:rect l="l" t="t" r="r" b="b"/>
              <a:pathLst>
                <a:path w="1234" h="863" extrusionOk="0">
                  <a:moveTo>
                    <a:pt x="40" y="0"/>
                  </a:moveTo>
                  <a:cubicBezTo>
                    <a:pt x="20" y="20"/>
                    <a:pt x="0" y="100"/>
                    <a:pt x="20" y="259"/>
                  </a:cubicBezTo>
                  <a:cubicBezTo>
                    <a:pt x="40" y="398"/>
                    <a:pt x="139" y="597"/>
                    <a:pt x="378" y="716"/>
                  </a:cubicBezTo>
                  <a:cubicBezTo>
                    <a:pt x="552" y="827"/>
                    <a:pt x="738" y="862"/>
                    <a:pt x="887" y="862"/>
                  </a:cubicBezTo>
                  <a:cubicBezTo>
                    <a:pt x="926" y="862"/>
                    <a:pt x="962" y="860"/>
                    <a:pt x="995" y="856"/>
                  </a:cubicBezTo>
                  <a:cubicBezTo>
                    <a:pt x="1174" y="816"/>
                    <a:pt x="1234" y="776"/>
                    <a:pt x="1234" y="756"/>
                  </a:cubicBezTo>
                  <a:cubicBezTo>
                    <a:pt x="1214" y="696"/>
                    <a:pt x="836" y="796"/>
                    <a:pt x="498" y="577"/>
                  </a:cubicBezTo>
                  <a:cubicBezTo>
                    <a:pt x="139" y="358"/>
                    <a:pt x="10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1255287" y="1241520"/>
              <a:ext cx="60934" cy="23531"/>
            </a:xfrm>
            <a:custGeom>
              <a:avLst/>
              <a:gdLst/>
              <a:ahLst/>
              <a:cxnLst/>
              <a:rect l="l" t="t" r="r" b="b"/>
              <a:pathLst>
                <a:path w="1533" h="592" extrusionOk="0">
                  <a:moveTo>
                    <a:pt x="1112" y="1"/>
                  </a:moveTo>
                  <a:cubicBezTo>
                    <a:pt x="992" y="1"/>
                    <a:pt x="848" y="15"/>
                    <a:pt x="697" y="52"/>
                  </a:cubicBezTo>
                  <a:cubicBezTo>
                    <a:pt x="458" y="92"/>
                    <a:pt x="279" y="232"/>
                    <a:pt x="160" y="331"/>
                  </a:cubicBezTo>
                  <a:cubicBezTo>
                    <a:pt x="60" y="450"/>
                    <a:pt x="1" y="550"/>
                    <a:pt x="41" y="570"/>
                  </a:cubicBezTo>
                  <a:cubicBezTo>
                    <a:pt x="48" y="585"/>
                    <a:pt x="65" y="591"/>
                    <a:pt x="90" y="591"/>
                  </a:cubicBezTo>
                  <a:cubicBezTo>
                    <a:pt x="197" y="591"/>
                    <a:pt x="454" y="471"/>
                    <a:pt x="777" y="391"/>
                  </a:cubicBezTo>
                  <a:cubicBezTo>
                    <a:pt x="1155" y="291"/>
                    <a:pt x="1493" y="291"/>
                    <a:pt x="1532" y="192"/>
                  </a:cubicBezTo>
                  <a:cubicBezTo>
                    <a:pt x="1532" y="152"/>
                    <a:pt x="1453" y="92"/>
                    <a:pt x="1294" y="13"/>
                  </a:cubicBezTo>
                  <a:cubicBezTo>
                    <a:pt x="1243" y="5"/>
                    <a:pt x="1181" y="1"/>
                    <a:pt x="111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1384988" y="1216518"/>
              <a:ext cx="47460" cy="17251"/>
            </a:xfrm>
            <a:custGeom>
              <a:avLst/>
              <a:gdLst/>
              <a:ahLst/>
              <a:cxnLst/>
              <a:rect l="l" t="t" r="r" b="b"/>
              <a:pathLst>
                <a:path w="1194" h="434" extrusionOk="0">
                  <a:moveTo>
                    <a:pt x="677" y="0"/>
                  </a:moveTo>
                  <a:cubicBezTo>
                    <a:pt x="645" y="0"/>
                    <a:pt x="611" y="2"/>
                    <a:pt x="577" y="5"/>
                  </a:cubicBezTo>
                  <a:cubicBezTo>
                    <a:pt x="378" y="25"/>
                    <a:pt x="239" y="124"/>
                    <a:pt x="119" y="204"/>
                  </a:cubicBezTo>
                  <a:cubicBezTo>
                    <a:pt x="20" y="284"/>
                    <a:pt x="0" y="383"/>
                    <a:pt x="20" y="403"/>
                  </a:cubicBezTo>
                  <a:cubicBezTo>
                    <a:pt x="42" y="425"/>
                    <a:pt x="75" y="433"/>
                    <a:pt x="117" y="433"/>
                  </a:cubicBezTo>
                  <a:cubicBezTo>
                    <a:pt x="226" y="433"/>
                    <a:pt x="396" y="378"/>
                    <a:pt x="597" y="363"/>
                  </a:cubicBezTo>
                  <a:cubicBezTo>
                    <a:pt x="875" y="323"/>
                    <a:pt x="1114" y="363"/>
                    <a:pt x="1174" y="284"/>
                  </a:cubicBezTo>
                  <a:cubicBezTo>
                    <a:pt x="1194" y="224"/>
                    <a:pt x="1154" y="164"/>
                    <a:pt x="1054" y="105"/>
                  </a:cubicBezTo>
                  <a:cubicBezTo>
                    <a:pt x="972" y="39"/>
                    <a:pt x="835"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1418973" y="1265886"/>
              <a:ext cx="25359" cy="23173"/>
            </a:xfrm>
            <a:custGeom>
              <a:avLst/>
              <a:gdLst/>
              <a:ahLst/>
              <a:cxnLst/>
              <a:rect l="l" t="t" r="r" b="b"/>
              <a:pathLst>
                <a:path w="638" h="583" extrusionOk="0">
                  <a:moveTo>
                    <a:pt x="281" y="1"/>
                  </a:moveTo>
                  <a:cubicBezTo>
                    <a:pt x="160" y="1"/>
                    <a:pt x="37" y="105"/>
                    <a:pt x="20" y="235"/>
                  </a:cubicBezTo>
                  <a:cubicBezTo>
                    <a:pt x="1" y="414"/>
                    <a:pt x="100" y="553"/>
                    <a:pt x="259" y="573"/>
                  </a:cubicBezTo>
                  <a:cubicBezTo>
                    <a:pt x="286" y="579"/>
                    <a:pt x="312" y="582"/>
                    <a:pt x="338" y="582"/>
                  </a:cubicBezTo>
                  <a:cubicBezTo>
                    <a:pt x="483" y="582"/>
                    <a:pt x="600" y="490"/>
                    <a:pt x="617" y="355"/>
                  </a:cubicBezTo>
                  <a:cubicBezTo>
                    <a:pt x="637" y="176"/>
                    <a:pt x="538" y="36"/>
                    <a:pt x="359" y="16"/>
                  </a:cubicBezTo>
                  <a:cubicBezTo>
                    <a:pt x="334" y="6"/>
                    <a:pt x="307" y="1"/>
                    <a:pt x="28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1297222" y="1288344"/>
              <a:ext cx="25320" cy="23372"/>
            </a:xfrm>
            <a:custGeom>
              <a:avLst/>
              <a:gdLst/>
              <a:ahLst/>
              <a:cxnLst/>
              <a:rect l="l" t="t" r="r" b="b"/>
              <a:pathLst>
                <a:path w="637" h="588" extrusionOk="0">
                  <a:moveTo>
                    <a:pt x="308" y="1"/>
                  </a:moveTo>
                  <a:cubicBezTo>
                    <a:pt x="159" y="1"/>
                    <a:pt x="37" y="106"/>
                    <a:pt x="20" y="227"/>
                  </a:cubicBezTo>
                  <a:cubicBezTo>
                    <a:pt x="0" y="406"/>
                    <a:pt x="100" y="565"/>
                    <a:pt x="279" y="585"/>
                  </a:cubicBezTo>
                  <a:cubicBezTo>
                    <a:pt x="292" y="587"/>
                    <a:pt x="306" y="588"/>
                    <a:pt x="319" y="588"/>
                  </a:cubicBezTo>
                  <a:cubicBezTo>
                    <a:pt x="464" y="588"/>
                    <a:pt x="599" y="494"/>
                    <a:pt x="617" y="366"/>
                  </a:cubicBezTo>
                  <a:cubicBezTo>
                    <a:pt x="637" y="187"/>
                    <a:pt x="537" y="48"/>
                    <a:pt x="378" y="8"/>
                  </a:cubicBezTo>
                  <a:cubicBezTo>
                    <a:pt x="354" y="3"/>
                    <a:pt x="331" y="1"/>
                    <a:pt x="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1162791" y="1582805"/>
              <a:ext cx="299703" cy="211779"/>
            </a:xfrm>
            <a:custGeom>
              <a:avLst/>
              <a:gdLst/>
              <a:ahLst/>
              <a:cxnLst/>
              <a:rect l="l" t="t" r="r" b="b"/>
              <a:pathLst>
                <a:path w="7540" h="5328" extrusionOk="0">
                  <a:moveTo>
                    <a:pt x="7540" y="0"/>
                  </a:moveTo>
                  <a:lnTo>
                    <a:pt x="0" y="1453"/>
                  </a:lnTo>
                  <a:lnTo>
                    <a:pt x="1512" y="5292"/>
                  </a:lnTo>
                  <a:cubicBezTo>
                    <a:pt x="1512" y="5292"/>
                    <a:pt x="2485" y="5327"/>
                    <a:pt x="3168" y="5327"/>
                  </a:cubicBezTo>
                  <a:cubicBezTo>
                    <a:pt x="3510" y="5327"/>
                    <a:pt x="3780" y="5318"/>
                    <a:pt x="3820" y="5292"/>
                  </a:cubicBezTo>
                  <a:cubicBezTo>
                    <a:pt x="3959" y="5232"/>
                    <a:pt x="7301" y="4198"/>
                    <a:pt x="7301" y="4198"/>
                  </a:cubicBezTo>
                  <a:lnTo>
                    <a:pt x="7540"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592670" y="2205871"/>
              <a:ext cx="446811" cy="695875"/>
            </a:xfrm>
            <a:custGeom>
              <a:avLst/>
              <a:gdLst/>
              <a:ahLst/>
              <a:cxnLst/>
              <a:rect l="l" t="t" r="r" b="b"/>
              <a:pathLst>
                <a:path w="11241" h="17507" extrusionOk="0">
                  <a:moveTo>
                    <a:pt x="6665" y="1"/>
                  </a:moveTo>
                  <a:lnTo>
                    <a:pt x="3183" y="12155"/>
                  </a:lnTo>
                  <a:cubicBezTo>
                    <a:pt x="3183" y="12155"/>
                    <a:pt x="1473" y="13508"/>
                    <a:pt x="1015" y="13946"/>
                  </a:cubicBezTo>
                  <a:cubicBezTo>
                    <a:pt x="100" y="14881"/>
                    <a:pt x="160" y="14940"/>
                    <a:pt x="299" y="15040"/>
                  </a:cubicBezTo>
                  <a:cubicBezTo>
                    <a:pt x="322" y="15057"/>
                    <a:pt x="350" y="15066"/>
                    <a:pt x="381" y="15066"/>
                  </a:cubicBezTo>
                  <a:cubicBezTo>
                    <a:pt x="753" y="15066"/>
                    <a:pt x="1669" y="13944"/>
                    <a:pt x="1873" y="13944"/>
                  </a:cubicBezTo>
                  <a:cubicBezTo>
                    <a:pt x="1906" y="13944"/>
                    <a:pt x="1921" y="13974"/>
                    <a:pt x="1910" y="14045"/>
                  </a:cubicBezTo>
                  <a:cubicBezTo>
                    <a:pt x="1831" y="14602"/>
                    <a:pt x="1" y="16074"/>
                    <a:pt x="359" y="16293"/>
                  </a:cubicBezTo>
                  <a:cubicBezTo>
                    <a:pt x="395" y="16317"/>
                    <a:pt x="437" y="16329"/>
                    <a:pt x="483" y="16329"/>
                  </a:cubicBezTo>
                  <a:cubicBezTo>
                    <a:pt x="1039" y="16329"/>
                    <a:pt x="2218" y="14689"/>
                    <a:pt x="2328" y="14543"/>
                  </a:cubicBezTo>
                  <a:cubicBezTo>
                    <a:pt x="2364" y="14507"/>
                    <a:pt x="2405" y="14492"/>
                    <a:pt x="2445" y="14492"/>
                  </a:cubicBezTo>
                  <a:cubicBezTo>
                    <a:pt x="2558" y="14492"/>
                    <a:pt x="2655" y="14613"/>
                    <a:pt x="2567" y="14702"/>
                  </a:cubicBezTo>
                  <a:cubicBezTo>
                    <a:pt x="2388" y="14901"/>
                    <a:pt x="578" y="16930"/>
                    <a:pt x="1035" y="17228"/>
                  </a:cubicBezTo>
                  <a:cubicBezTo>
                    <a:pt x="1078" y="17255"/>
                    <a:pt x="1120" y="17267"/>
                    <a:pt x="1160" y="17267"/>
                  </a:cubicBezTo>
                  <a:cubicBezTo>
                    <a:pt x="1386" y="17267"/>
                    <a:pt x="1572" y="16910"/>
                    <a:pt x="1572" y="16910"/>
                  </a:cubicBezTo>
                  <a:cubicBezTo>
                    <a:pt x="1572" y="16910"/>
                    <a:pt x="3003" y="15033"/>
                    <a:pt x="3296" y="15033"/>
                  </a:cubicBezTo>
                  <a:cubicBezTo>
                    <a:pt x="3307" y="15033"/>
                    <a:pt x="3315" y="15035"/>
                    <a:pt x="3323" y="15040"/>
                  </a:cubicBezTo>
                  <a:cubicBezTo>
                    <a:pt x="3542" y="15199"/>
                    <a:pt x="2686" y="16412"/>
                    <a:pt x="2348" y="16810"/>
                  </a:cubicBezTo>
                  <a:cubicBezTo>
                    <a:pt x="2030" y="17208"/>
                    <a:pt x="2089" y="17507"/>
                    <a:pt x="2388" y="17507"/>
                  </a:cubicBezTo>
                  <a:cubicBezTo>
                    <a:pt x="2587" y="17507"/>
                    <a:pt x="3601" y="16333"/>
                    <a:pt x="3900" y="15935"/>
                  </a:cubicBezTo>
                  <a:cubicBezTo>
                    <a:pt x="4117" y="15646"/>
                    <a:pt x="4618" y="14988"/>
                    <a:pt x="4891" y="14988"/>
                  </a:cubicBezTo>
                  <a:cubicBezTo>
                    <a:pt x="4993" y="14988"/>
                    <a:pt x="5062" y="15080"/>
                    <a:pt x="5073" y="15318"/>
                  </a:cubicBezTo>
                  <a:cubicBezTo>
                    <a:pt x="5093" y="16194"/>
                    <a:pt x="5431" y="16830"/>
                    <a:pt x="5670" y="16969"/>
                  </a:cubicBezTo>
                  <a:cubicBezTo>
                    <a:pt x="5700" y="16984"/>
                    <a:pt x="5731" y="16991"/>
                    <a:pt x="5761" y="16991"/>
                  </a:cubicBezTo>
                  <a:cubicBezTo>
                    <a:pt x="5933" y="16991"/>
                    <a:pt x="6090" y="16774"/>
                    <a:pt x="5988" y="16572"/>
                  </a:cubicBezTo>
                  <a:cubicBezTo>
                    <a:pt x="5889" y="16393"/>
                    <a:pt x="5809" y="15995"/>
                    <a:pt x="5789" y="15716"/>
                  </a:cubicBezTo>
                  <a:cubicBezTo>
                    <a:pt x="5770" y="15497"/>
                    <a:pt x="5770" y="15239"/>
                    <a:pt x="5809" y="15020"/>
                  </a:cubicBezTo>
                  <a:cubicBezTo>
                    <a:pt x="5869" y="14761"/>
                    <a:pt x="5929" y="14523"/>
                    <a:pt x="5988" y="14324"/>
                  </a:cubicBezTo>
                  <a:lnTo>
                    <a:pt x="11240"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1712321" y="985019"/>
              <a:ext cx="878519" cy="703785"/>
            </a:xfrm>
            <a:custGeom>
              <a:avLst/>
              <a:gdLst/>
              <a:ahLst/>
              <a:cxnLst/>
              <a:rect l="l" t="t" r="r" b="b"/>
              <a:pathLst>
                <a:path w="22102" h="17706" extrusionOk="0">
                  <a:moveTo>
                    <a:pt x="16814" y="1"/>
                  </a:moveTo>
                  <a:cubicBezTo>
                    <a:pt x="16658" y="1"/>
                    <a:pt x="16502" y="152"/>
                    <a:pt x="16532" y="359"/>
                  </a:cubicBezTo>
                  <a:cubicBezTo>
                    <a:pt x="16571" y="558"/>
                    <a:pt x="16532" y="955"/>
                    <a:pt x="16492" y="1234"/>
                  </a:cubicBezTo>
                  <a:cubicBezTo>
                    <a:pt x="16432" y="1453"/>
                    <a:pt x="16392" y="1711"/>
                    <a:pt x="16253" y="1890"/>
                  </a:cubicBezTo>
                  <a:cubicBezTo>
                    <a:pt x="16134" y="2149"/>
                    <a:pt x="16014" y="2348"/>
                    <a:pt x="15915" y="2527"/>
                  </a:cubicBezTo>
                  <a:lnTo>
                    <a:pt x="15040" y="3243"/>
                  </a:lnTo>
                  <a:cubicBezTo>
                    <a:pt x="15040" y="3243"/>
                    <a:pt x="8574" y="9092"/>
                    <a:pt x="7540" y="9887"/>
                  </a:cubicBezTo>
                  <a:cubicBezTo>
                    <a:pt x="6506" y="10683"/>
                    <a:pt x="1" y="13269"/>
                    <a:pt x="1" y="13269"/>
                  </a:cubicBezTo>
                  <a:lnTo>
                    <a:pt x="1194" y="17705"/>
                  </a:lnTo>
                  <a:lnTo>
                    <a:pt x="9131" y="14522"/>
                  </a:lnTo>
                  <a:lnTo>
                    <a:pt x="17785" y="5551"/>
                  </a:lnTo>
                  <a:lnTo>
                    <a:pt x="18004" y="5332"/>
                  </a:lnTo>
                  <a:cubicBezTo>
                    <a:pt x="18004" y="5332"/>
                    <a:pt x="20013" y="4476"/>
                    <a:pt x="20570" y="4178"/>
                  </a:cubicBezTo>
                  <a:cubicBezTo>
                    <a:pt x="21704" y="3561"/>
                    <a:pt x="21664" y="3462"/>
                    <a:pt x="21564" y="3343"/>
                  </a:cubicBezTo>
                  <a:cubicBezTo>
                    <a:pt x="21537" y="3308"/>
                    <a:pt x="21491" y="3293"/>
                    <a:pt x="21432" y="3293"/>
                  </a:cubicBezTo>
                  <a:cubicBezTo>
                    <a:pt x="21034" y="3293"/>
                    <a:pt x="20023" y="3979"/>
                    <a:pt x="19773" y="3979"/>
                  </a:cubicBezTo>
                  <a:cubicBezTo>
                    <a:pt x="19716" y="3979"/>
                    <a:pt x="19698" y="3944"/>
                    <a:pt x="19734" y="3860"/>
                  </a:cubicBezTo>
                  <a:cubicBezTo>
                    <a:pt x="19973" y="3343"/>
                    <a:pt x="22101" y="2447"/>
                    <a:pt x="21843" y="2129"/>
                  </a:cubicBezTo>
                  <a:cubicBezTo>
                    <a:pt x="21798" y="2077"/>
                    <a:pt x="21730" y="2054"/>
                    <a:pt x="21645" y="2054"/>
                  </a:cubicBezTo>
                  <a:cubicBezTo>
                    <a:pt x="21052" y="2054"/>
                    <a:pt x="19632" y="3176"/>
                    <a:pt x="19476" y="3263"/>
                  </a:cubicBezTo>
                  <a:cubicBezTo>
                    <a:pt x="19447" y="3281"/>
                    <a:pt x="19419" y="3288"/>
                    <a:pt x="19392" y="3288"/>
                  </a:cubicBezTo>
                  <a:cubicBezTo>
                    <a:pt x="19269" y="3288"/>
                    <a:pt x="19182" y="3126"/>
                    <a:pt x="19297" y="3044"/>
                  </a:cubicBezTo>
                  <a:cubicBezTo>
                    <a:pt x="19515" y="2925"/>
                    <a:pt x="21803" y="1453"/>
                    <a:pt x="21465" y="1035"/>
                  </a:cubicBezTo>
                  <a:cubicBezTo>
                    <a:pt x="21422" y="988"/>
                    <a:pt x="21371" y="969"/>
                    <a:pt x="21317" y="969"/>
                  </a:cubicBezTo>
                  <a:cubicBezTo>
                    <a:pt x="21121" y="969"/>
                    <a:pt x="20888" y="1214"/>
                    <a:pt x="20888" y="1214"/>
                  </a:cubicBezTo>
                  <a:cubicBezTo>
                    <a:pt x="20888" y="1214"/>
                    <a:pt x="19102" y="2545"/>
                    <a:pt x="18733" y="2545"/>
                  </a:cubicBezTo>
                  <a:cubicBezTo>
                    <a:pt x="18709" y="2545"/>
                    <a:pt x="18691" y="2539"/>
                    <a:pt x="18680" y="2527"/>
                  </a:cubicBezTo>
                  <a:cubicBezTo>
                    <a:pt x="18501" y="2328"/>
                    <a:pt x="19675" y="1393"/>
                    <a:pt x="20092" y="1095"/>
                  </a:cubicBezTo>
                  <a:cubicBezTo>
                    <a:pt x="20510" y="836"/>
                    <a:pt x="20550" y="498"/>
                    <a:pt x="20271" y="438"/>
                  </a:cubicBezTo>
                  <a:cubicBezTo>
                    <a:pt x="20265" y="436"/>
                    <a:pt x="20257" y="435"/>
                    <a:pt x="20248" y="435"/>
                  </a:cubicBezTo>
                  <a:cubicBezTo>
                    <a:pt x="19987" y="435"/>
                    <a:pt x="18766" y="1244"/>
                    <a:pt x="18382" y="1532"/>
                  </a:cubicBezTo>
                  <a:cubicBezTo>
                    <a:pt x="18113" y="1734"/>
                    <a:pt x="17528" y="2171"/>
                    <a:pt x="17236" y="2171"/>
                  </a:cubicBezTo>
                  <a:cubicBezTo>
                    <a:pt x="17096" y="2171"/>
                    <a:pt x="17024" y="2069"/>
                    <a:pt x="17089" y="1791"/>
                  </a:cubicBezTo>
                  <a:cubicBezTo>
                    <a:pt x="17307" y="955"/>
                    <a:pt x="17128" y="239"/>
                    <a:pt x="16969" y="60"/>
                  </a:cubicBezTo>
                  <a:cubicBezTo>
                    <a:pt x="16923" y="19"/>
                    <a:pt x="16868" y="1"/>
                    <a:pt x="16814"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596645" y="4223810"/>
              <a:ext cx="311548" cy="434052"/>
            </a:xfrm>
            <a:custGeom>
              <a:avLst/>
              <a:gdLst/>
              <a:ahLst/>
              <a:cxnLst/>
              <a:rect l="l" t="t" r="r" b="b"/>
              <a:pathLst>
                <a:path w="7838" h="10920" extrusionOk="0">
                  <a:moveTo>
                    <a:pt x="3740" y="0"/>
                  </a:moveTo>
                  <a:lnTo>
                    <a:pt x="2487" y="5769"/>
                  </a:lnTo>
                  <a:lnTo>
                    <a:pt x="179" y="10006"/>
                  </a:lnTo>
                  <a:cubicBezTo>
                    <a:pt x="0" y="10305"/>
                    <a:pt x="119" y="10702"/>
                    <a:pt x="438" y="10862"/>
                  </a:cubicBezTo>
                  <a:cubicBezTo>
                    <a:pt x="522" y="10899"/>
                    <a:pt x="611" y="10919"/>
                    <a:pt x="700" y="10919"/>
                  </a:cubicBezTo>
                  <a:cubicBezTo>
                    <a:pt x="800" y="10919"/>
                    <a:pt x="900" y="10894"/>
                    <a:pt x="995" y="10842"/>
                  </a:cubicBezTo>
                  <a:cubicBezTo>
                    <a:pt x="2049" y="10205"/>
                    <a:pt x="6028" y="7898"/>
                    <a:pt x="6087" y="7480"/>
                  </a:cubicBezTo>
                  <a:cubicBezTo>
                    <a:pt x="6167" y="6983"/>
                    <a:pt x="7838" y="1492"/>
                    <a:pt x="7838" y="1492"/>
                  </a:cubicBezTo>
                  <a:lnTo>
                    <a:pt x="374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613221" y="4509013"/>
              <a:ext cx="228548" cy="152829"/>
            </a:xfrm>
            <a:custGeom>
              <a:avLst/>
              <a:gdLst/>
              <a:ahLst/>
              <a:cxnLst/>
              <a:rect l="l" t="t" r="r" b="b"/>
              <a:pathLst>
                <a:path w="5750" h="3845" extrusionOk="0">
                  <a:moveTo>
                    <a:pt x="5750" y="0"/>
                  </a:moveTo>
                  <a:lnTo>
                    <a:pt x="1" y="3780"/>
                  </a:lnTo>
                  <a:cubicBezTo>
                    <a:pt x="90" y="3824"/>
                    <a:pt x="180" y="3845"/>
                    <a:pt x="268" y="3845"/>
                  </a:cubicBezTo>
                  <a:cubicBezTo>
                    <a:pt x="375" y="3845"/>
                    <a:pt x="479" y="3814"/>
                    <a:pt x="578" y="3760"/>
                  </a:cubicBezTo>
                  <a:cubicBezTo>
                    <a:pt x="3562" y="2009"/>
                    <a:pt x="4875" y="1114"/>
                    <a:pt x="5352" y="776"/>
                  </a:cubicBezTo>
                  <a:cubicBezTo>
                    <a:pt x="5511" y="637"/>
                    <a:pt x="5650" y="438"/>
                    <a:pt x="5690" y="239"/>
                  </a:cubicBezTo>
                  <a:lnTo>
                    <a:pt x="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803022" y="4419892"/>
              <a:ext cx="31640" cy="27625"/>
            </a:xfrm>
            <a:custGeom>
              <a:avLst/>
              <a:gdLst/>
              <a:ahLst/>
              <a:cxnLst/>
              <a:rect l="l" t="t" r="r" b="b"/>
              <a:pathLst>
                <a:path w="796" h="695" extrusionOk="0">
                  <a:moveTo>
                    <a:pt x="388" y="1"/>
                  </a:moveTo>
                  <a:cubicBezTo>
                    <a:pt x="335" y="1"/>
                    <a:pt x="283" y="13"/>
                    <a:pt x="239" y="40"/>
                  </a:cubicBezTo>
                  <a:lnTo>
                    <a:pt x="279" y="1"/>
                  </a:lnTo>
                  <a:lnTo>
                    <a:pt x="279" y="1"/>
                  </a:lnTo>
                  <a:cubicBezTo>
                    <a:pt x="100" y="80"/>
                    <a:pt x="0" y="279"/>
                    <a:pt x="80" y="458"/>
                  </a:cubicBezTo>
                  <a:cubicBezTo>
                    <a:pt x="112" y="602"/>
                    <a:pt x="259" y="694"/>
                    <a:pt x="398" y="694"/>
                  </a:cubicBezTo>
                  <a:cubicBezTo>
                    <a:pt x="432" y="694"/>
                    <a:pt x="466" y="689"/>
                    <a:pt x="497" y="677"/>
                  </a:cubicBezTo>
                  <a:cubicBezTo>
                    <a:pt x="676" y="637"/>
                    <a:pt x="796" y="379"/>
                    <a:pt x="716" y="200"/>
                  </a:cubicBezTo>
                  <a:cubicBezTo>
                    <a:pt x="673" y="84"/>
                    <a:pt x="526"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649591" y="4532660"/>
              <a:ext cx="41974" cy="35933"/>
            </a:xfrm>
            <a:custGeom>
              <a:avLst/>
              <a:gdLst/>
              <a:ahLst/>
              <a:cxnLst/>
              <a:rect l="l" t="t" r="r" b="b"/>
              <a:pathLst>
                <a:path w="1056" h="904" extrusionOk="0">
                  <a:moveTo>
                    <a:pt x="113" y="0"/>
                  </a:moveTo>
                  <a:cubicBezTo>
                    <a:pt x="41" y="0"/>
                    <a:pt x="1" y="14"/>
                    <a:pt x="1" y="28"/>
                  </a:cubicBezTo>
                  <a:cubicBezTo>
                    <a:pt x="1" y="88"/>
                    <a:pt x="319" y="88"/>
                    <a:pt x="618" y="327"/>
                  </a:cubicBezTo>
                  <a:cubicBezTo>
                    <a:pt x="916" y="585"/>
                    <a:pt x="996" y="903"/>
                    <a:pt x="1015" y="903"/>
                  </a:cubicBezTo>
                  <a:cubicBezTo>
                    <a:pt x="1015" y="903"/>
                    <a:pt x="1055" y="824"/>
                    <a:pt x="1035" y="685"/>
                  </a:cubicBezTo>
                  <a:cubicBezTo>
                    <a:pt x="996" y="545"/>
                    <a:pt x="896" y="386"/>
                    <a:pt x="717" y="227"/>
                  </a:cubicBezTo>
                  <a:cubicBezTo>
                    <a:pt x="558" y="88"/>
                    <a:pt x="379" y="28"/>
                    <a:pt x="220" y="8"/>
                  </a:cubicBezTo>
                  <a:cubicBezTo>
                    <a:pt x="179" y="2"/>
                    <a:pt x="143" y="0"/>
                    <a:pt x="11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626695" y="4571216"/>
              <a:ext cx="41140" cy="24286"/>
            </a:xfrm>
            <a:custGeom>
              <a:avLst/>
              <a:gdLst/>
              <a:ahLst/>
              <a:cxnLst/>
              <a:rect l="l" t="t" r="r" b="b"/>
              <a:pathLst>
                <a:path w="1035" h="611" extrusionOk="0">
                  <a:moveTo>
                    <a:pt x="173" y="0"/>
                  </a:moveTo>
                  <a:cubicBezTo>
                    <a:pt x="68" y="0"/>
                    <a:pt x="0" y="23"/>
                    <a:pt x="0" y="33"/>
                  </a:cubicBezTo>
                  <a:cubicBezTo>
                    <a:pt x="0" y="53"/>
                    <a:pt x="279" y="53"/>
                    <a:pt x="557" y="232"/>
                  </a:cubicBezTo>
                  <a:cubicBezTo>
                    <a:pt x="825" y="366"/>
                    <a:pt x="964" y="611"/>
                    <a:pt x="992" y="611"/>
                  </a:cubicBezTo>
                  <a:cubicBezTo>
                    <a:pt x="993" y="611"/>
                    <a:pt x="994" y="611"/>
                    <a:pt x="995" y="610"/>
                  </a:cubicBezTo>
                  <a:cubicBezTo>
                    <a:pt x="1034" y="610"/>
                    <a:pt x="935" y="311"/>
                    <a:pt x="617" y="132"/>
                  </a:cubicBezTo>
                  <a:cubicBezTo>
                    <a:pt x="450" y="28"/>
                    <a:pt x="289" y="0"/>
                    <a:pt x="17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671731" y="4496091"/>
              <a:ext cx="59344" cy="40901"/>
            </a:xfrm>
            <a:custGeom>
              <a:avLst/>
              <a:gdLst/>
              <a:ahLst/>
              <a:cxnLst/>
              <a:rect l="l" t="t" r="r" b="b"/>
              <a:pathLst>
                <a:path w="1493" h="1029" extrusionOk="0">
                  <a:moveTo>
                    <a:pt x="71" y="0"/>
                  </a:moveTo>
                  <a:cubicBezTo>
                    <a:pt x="39" y="0"/>
                    <a:pt x="21" y="5"/>
                    <a:pt x="21" y="13"/>
                  </a:cubicBezTo>
                  <a:cubicBezTo>
                    <a:pt x="1" y="33"/>
                    <a:pt x="419" y="113"/>
                    <a:pt x="817" y="411"/>
                  </a:cubicBezTo>
                  <a:cubicBezTo>
                    <a:pt x="1204" y="663"/>
                    <a:pt x="1422" y="1028"/>
                    <a:pt x="1451" y="1028"/>
                  </a:cubicBezTo>
                  <a:cubicBezTo>
                    <a:pt x="1452" y="1028"/>
                    <a:pt x="1453" y="1028"/>
                    <a:pt x="1453" y="1028"/>
                  </a:cubicBezTo>
                  <a:cubicBezTo>
                    <a:pt x="1493" y="1028"/>
                    <a:pt x="1314" y="610"/>
                    <a:pt x="896" y="312"/>
                  </a:cubicBezTo>
                  <a:cubicBezTo>
                    <a:pt x="548" y="74"/>
                    <a:pt x="199" y="0"/>
                    <a:pt x="7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691526" y="4449226"/>
              <a:ext cx="60139" cy="19795"/>
            </a:xfrm>
            <a:custGeom>
              <a:avLst/>
              <a:gdLst/>
              <a:ahLst/>
              <a:cxnLst/>
              <a:rect l="l" t="t" r="r" b="b"/>
              <a:pathLst>
                <a:path w="1513" h="498" extrusionOk="0">
                  <a:moveTo>
                    <a:pt x="365" y="1"/>
                  </a:moveTo>
                  <a:cubicBezTo>
                    <a:pt x="146" y="1"/>
                    <a:pt x="0" y="46"/>
                    <a:pt x="0" y="58"/>
                  </a:cubicBezTo>
                  <a:cubicBezTo>
                    <a:pt x="0" y="98"/>
                    <a:pt x="358" y="58"/>
                    <a:pt x="756" y="198"/>
                  </a:cubicBezTo>
                  <a:cubicBezTo>
                    <a:pt x="1173" y="311"/>
                    <a:pt x="1446" y="497"/>
                    <a:pt x="1488" y="497"/>
                  </a:cubicBezTo>
                  <a:cubicBezTo>
                    <a:pt x="1490" y="497"/>
                    <a:pt x="1491" y="497"/>
                    <a:pt x="1492" y="496"/>
                  </a:cubicBezTo>
                  <a:cubicBezTo>
                    <a:pt x="1512" y="456"/>
                    <a:pt x="1253" y="198"/>
                    <a:pt x="796" y="58"/>
                  </a:cubicBezTo>
                  <a:cubicBezTo>
                    <a:pt x="637" y="15"/>
                    <a:pt x="489" y="1"/>
                    <a:pt x="3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05756" y="4382647"/>
              <a:ext cx="62484" cy="19914"/>
            </a:xfrm>
            <a:custGeom>
              <a:avLst/>
              <a:gdLst/>
              <a:ahLst/>
              <a:cxnLst/>
              <a:rect l="l" t="t" r="r" b="b"/>
              <a:pathLst>
                <a:path w="1572" h="501" extrusionOk="0">
                  <a:moveTo>
                    <a:pt x="574" y="1"/>
                  </a:moveTo>
                  <a:cubicBezTo>
                    <a:pt x="442" y="1"/>
                    <a:pt x="325" y="18"/>
                    <a:pt x="239" y="42"/>
                  </a:cubicBezTo>
                  <a:cubicBezTo>
                    <a:pt x="80" y="102"/>
                    <a:pt x="0" y="142"/>
                    <a:pt x="0" y="182"/>
                  </a:cubicBezTo>
                  <a:cubicBezTo>
                    <a:pt x="0" y="187"/>
                    <a:pt x="6" y="189"/>
                    <a:pt x="18" y="189"/>
                  </a:cubicBezTo>
                  <a:cubicBezTo>
                    <a:pt x="71" y="189"/>
                    <a:pt x="238" y="145"/>
                    <a:pt x="460" y="145"/>
                  </a:cubicBezTo>
                  <a:cubicBezTo>
                    <a:pt x="562" y="145"/>
                    <a:pt x="676" y="154"/>
                    <a:pt x="796" y="182"/>
                  </a:cubicBezTo>
                  <a:cubicBezTo>
                    <a:pt x="1238" y="239"/>
                    <a:pt x="1513" y="501"/>
                    <a:pt x="1549" y="501"/>
                  </a:cubicBezTo>
                  <a:cubicBezTo>
                    <a:pt x="1550" y="501"/>
                    <a:pt x="1551" y="501"/>
                    <a:pt x="1552" y="500"/>
                  </a:cubicBezTo>
                  <a:cubicBezTo>
                    <a:pt x="1572" y="480"/>
                    <a:pt x="1532" y="400"/>
                    <a:pt x="1373" y="281"/>
                  </a:cubicBezTo>
                  <a:cubicBezTo>
                    <a:pt x="1254" y="182"/>
                    <a:pt x="1055" y="82"/>
                    <a:pt x="836" y="23"/>
                  </a:cubicBezTo>
                  <a:cubicBezTo>
                    <a:pt x="745" y="7"/>
                    <a:pt x="656" y="1"/>
                    <a:pt x="57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712076" y="4332643"/>
              <a:ext cx="71189" cy="44121"/>
            </a:xfrm>
            <a:custGeom>
              <a:avLst/>
              <a:gdLst/>
              <a:ahLst/>
              <a:cxnLst/>
              <a:rect l="l" t="t" r="r" b="b"/>
              <a:pathLst>
                <a:path w="1791" h="1110" extrusionOk="0">
                  <a:moveTo>
                    <a:pt x="244" y="130"/>
                  </a:moveTo>
                  <a:cubicBezTo>
                    <a:pt x="262" y="130"/>
                    <a:pt x="280" y="134"/>
                    <a:pt x="299" y="147"/>
                  </a:cubicBezTo>
                  <a:cubicBezTo>
                    <a:pt x="418" y="186"/>
                    <a:pt x="518" y="286"/>
                    <a:pt x="597" y="385"/>
                  </a:cubicBezTo>
                  <a:cubicBezTo>
                    <a:pt x="711" y="520"/>
                    <a:pt x="791" y="647"/>
                    <a:pt x="849" y="755"/>
                  </a:cubicBezTo>
                  <a:lnTo>
                    <a:pt x="849" y="755"/>
                  </a:lnTo>
                  <a:cubicBezTo>
                    <a:pt x="826" y="803"/>
                    <a:pt x="808" y="847"/>
                    <a:pt x="796" y="883"/>
                  </a:cubicBezTo>
                  <a:cubicBezTo>
                    <a:pt x="783" y="918"/>
                    <a:pt x="773" y="948"/>
                    <a:pt x="765" y="974"/>
                  </a:cubicBezTo>
                  <a:lnTo>
                    <a:pt x="765" y="974"/>
                  </a:lnTo>
                  <a:cubicBezTo>
                    <a:pt x="457" y="920"/>
                    <a:pt x="194" y="643"/>
                    <a:pt x="120" y="365"/>
                  </a:cubicBezTo>
                  <a:cubicBezTo>
                    <a:pt x="100" y="286"/>
                    <a:pt x="120" y="206"/>
                    <a:pt x="140" y="167"/>
                  </a:cubicBezTo>
                  <a:cubicBezTo>
                    <a:pt x="167" y="153"/>
                    <a:pt x="204" y="130"/>
                    <a:pt x="244" y="130"/>
                  </a:cubicBezTo>
                  <a:close/>
                  <a:moveTo>
                    <a:pt x="1492" y="206"/>
                  </a:moveTo>
                  <a:cubicBezTo>
                    <a:pt x="1572" y="206"/>
                    <a:pt x="1612" y="246"/>
                    <a:pt x="1632" y="286"/>
                  </a:cubicBezTo>
                  <a:cubicBezTo>
                    <a:pt x="1671" y="346"/>
                    <a:pt x="1671" y="405"/>
                    <a:pt x="1632" y="485"/>
                  </a:cubicBezTo>
                  <a:cubicBezTo>
                    <a:pt x="1546" y="743"/>
                    <a:pt x="1281" y="971"/>
                    <a:pt x="980" y="990"/>
                  </a:cubicBezTo>
                  <a:lnTo>
                    <a:pt x="980" y="990"/>
                  </a:lnTo>
                  <a:cubicBezTo>
                    <a:pt x="971" y="956"/>
                    <a:pt x="957" y="913"/>
                    <a:pt x="935" y="863"/>
                  </a:cubicBezTo>
                  <a:cubicBezTo>
                    <a:pt x="931" y="828"/>
                    <a:pt x="923" y="791"/>
                    <a:pt x="911" y="752"/>
                  </a:cubicBezTo>
                  <a:lnTo>
                    <a:pt x="911" y="752"/>
                  </a:lnTo>
                  <a:cubicBezTo>
                    <a:pt x="972" y="650"/>
                    <a:pt x="1055" y="531"/>
                    <a:pt x="1174" y="405"/>
                  </a:cubicBezTo>
                  <a:cubicBezTo>
                    <a:pt x="1274" y="346"/>
                    <a:pt x="1373" y="246"/>
                    <a:pt x="1492" y="206"/>
                  </a:cubicBezTo>
                  <a:close/>
                  <a:moveTo>
                    <a:pt x="878" y="812"/>
                  </a:moveTo>
                  <a:cubicBezTo>
                    <a:pt x="914" y="884"/>
                    <a:pt x="938" y="945"/>
                    <a:pt x="956" y="991"/>
                  </a:cubicBezTo>
                  <a:lnTo>
                    <a:pt x="956" y="991"/>
                  </a:lnTo>
                  <a:cubicBezTo>
                    <a:pt x="951" y="991"/>
                    <a:pt x="946" y="991"/>
                    <a:pt x="940" y="991"/>
                  </a:cubicBezTo>
                  <a:cubicBezTo>
                    <a:pt x="906" y="991"/>
                    <a:pt x="871" y="988"/>
                    <a:pt x="836" y="982"/>
                  </a:cubicBezTo>
                  <a:cubicBezTo>
                    <a:pt x="824" y="981"/>
                    <a:pt x="811" y="980"/>
                    <a:pt x="799" y="979"/>
                  </a:cubicBezTo>
                  <a:lnTo>
                    <a:pt x="799" y="979"/>
                  </a:lnTo>
                  <a:cubicBezTo>
                    <a:pt x="818" y="933"/>
                    <a:pt x="843" y="876"/>
                    <a:pt x="878" y="812"/>
                  </a:cubicBezTo>
                  <a:close/>
                  <a:moveTo>
                    <a:pt x="285" y="0"/>
                  </a:moveTo>
                  <a:cubicBezTo>
                    <a:pt x="218" y="0"/>
                    <a:pt x="126" y="26"/>
                    <a:pt x="80" y="87"/>
                  </a:cubicBezTo>
                  <a:cubicBezTo>
                    <a:pt x="0" y="167"/>
                    <a:pt x="0" y="266"/>
                    <a:pt x="20" y="365"/>
                  </a:cubicBezTo>
                  <a:cubicBezTo>
                    <a:pt x="94" y="713"/>
                    <a:pt x="369" y="1010"/>
                    <a:pt x="738" y="1087"/>
                  </a:cubicBezTo>
                  <a:lnTo>
                    <a:pt x="738" y="1087"/>
                  </a:lnTo>
                  <a:cubicBezTo>
                    <a:pt x="736" y="1097"/>
                    <a:pt x="736" y="1101"/>
                    <a:pt x="736" y="1101"/>
                  </a:cubicBezTo>
                  <a:cubicBezTo>
                    <a:pt x="741" y="1101"/>
                    <a:pt x="746" y="1097"/>
                    <a:pt x="751" y="1089"/>
                  </a:cubicBezTo>
                  <a:lnTo>
                    <a:pt x="751" y="1089"/>
                  </a:lnTo>
                  <a:cubicBezTo>
                    <a:pt x="779" y="1095"/>
                    <a:pt x="807" y="1099"/>
                    <a:pt x="836" y="1101"/>
                  </a:cubicBezTo>
                  <a:cubicBezTo>
                    <a:pt x="876" y="1107"/>
                    <a:pt x="915" y="1110"/>
                    <a:pt x="954" y="1110"/>
                  </a:cubicBezTo>
                  <a:cubicBezTo>
                    <a:pt x="1344" y="1110"/>
                    <a:pt x="1681" y="848"/>
                    <a:pt x="1771" y="505"/>
                  </a:cubicBezTo>
                  <a:cubicBezTo>
                    <a:pt x="1791" y="425"/>
                    <a:pt x="1791" y="346"/>
                    <a:pt x="1731" y="246"/>
                  </a:cubicBezTo>
                  <a:cubicBezTo>
                    <a:pt x="1696" y="159"/>
                    <a:pt x="1617" y="103"/>
                    <a:pt x="1531" y="103"/>
                  </a:cubicBezTo>
                  <a:cubicBezTo>
                    <a:pt x="1518" y="103"/>
                    <a:pt x="1505" y="104"/>
                    <a:pt x="1492" y="107"/>
                  </a:cubicBezTo>
                  <a:cubicBezTo>
                    <a:pt x="1293" y="147"/>
                    <a:pt x="1214" y="266"/>
                    <a:pt x="1114" y="365"/>
                  </a:cubicBezTo>
                  <a:cubicBezTo>
                    <a:pt x="1015" y="476"/>
                    <a:pt x="941" y="586"/>
                    <a:pt x="887" y="682"/>
                  </a:cubicBezTo>
                  <a:lnTo>
                    <a:pt x="887" y="682"/>
                  </a:lnTo>
                  <a:cubicBezTo>
                    <a:pt x="841" y="564"/>
                    <a:pt x="767" y="435"/>
                    <a:pt x="677" y="306"/>
                  </a:cubicBezTo>
                  <a:cubicBezTo>
                    <a:pt x="597" y="206"/>
                    <a:pt x="518" y="87"/>
                    <a:pt x="339" y="7"/>
                  </a:cubicBezTo>
                  <a:cubicBezTo>
                    <a:pt x="325" y="3"/>
                    <a:pt x="306" y="0"/>
                    <a:pt x="28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1329617" y="4474626"/>
              <a:ext cx="31679" cy="28102"/>
            </a:xfrm>
            <a:custGeom>
              <a:avLst/>
              <a:gdLst/>
              <a:ahLst/>
              <a:cxnLst/>
              <a:rect l="l" t="t" r="r" b="b"/>
              <a:pathLst>
                <a:path w="797" h="707" extrusionOk="0">
                  <a:moveTo>
                    <a:pt x="390" y="1"/>
                  </a:moveTo>
                  <a:cubicBezTo>
                    <a:pt x="358" y="1"/>
                    <a:pt x="327" y="6"/>
                    <a:pt x="299" y="16"/>
                  </a:cubicBezTo>
                  <a:cubicBezTo>
                    <a:pt x="120" y="76"/>
                    <a:pt x="1" y="275"/>
                    <a:pt x="60" y="454"/>
                  </a:cubicBezTo>
                  <a:cubicBezTo>
                    <a:pt x="94" y="587"/>
                    <a:pt x="239" y="707"/>
                    <a:pt x="390" y="707"/>
                  </a:cubicBezTo>
                  <a:cubicBezTo>
                    <a:pt x="420" y="707"/>
                    <a:pt x="449" y="702"/>
                    <a:pt x="478" y="692"/>
                  </a:cubicBezTo>
                  <a:cubicBezTo>
                    <a:pt x="657" y="653"/>
                    <a:pt x="796" y="414"/>
                    <a:pt x="757" y="255"/>
                  </a:cubicBezTo>
                  <a:cubicBezTo>
                    <a:pt x="707" y="107"/>
                    <a:pt x="537"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1422908" y="4488379"/>
              <a:ext cx="34820" cy="20947"/>
            </a:xfrm>
            <a:custGeom>
              <a:avLst/>
              <a:gdLst/>
              <a:ahLst/>
              <a:cxnLst/>
              <a:rect l="l" t="t" r="r" b="b"/>
              <a:pathLst>
                <a:path w="876" h="527" extrusionOk="0">
                  <a:moveTo>
                    <a:pt x="734" y="1"/>
                  </a:moveTo>
                  <a:cubicBezTo>
                    <a:pt x="634" y="1"/>
                    <a:pt x="486" y="24"/>
                    <a:pt x="339" y="108"/>
                  </a:cubicBezTo>
                  <a:cubicBezTo>
                    <a:pt x="61" y="247"/>
                    <a:pt x="1" y="525"/>
                    <a:pt x="41" y="525"/>
                  </a:cubicBezTo>
                  <a:cubicBezTo>
                    <a:pt x="44" y="526"/>
                    <a:pt x="46" y="527"/>
                    <a:pt x="49" y="527"/>
                  </a:cubicBezTo>
                  <a:cubicBezTo>
                    <a:pt x="110" y="527"/>
                    <a:pt x="210" y="341"/>
                    <a:pt x="419" y="227"/>
                  </a:cubicBezTo>
                  <a:cubicBezTo>
                    <a:pt x="638" y="108"/>
                    <a:pt x="856" y="68"/>
                    <a:pt x="856" y="28"/>
                  </a:cubicBezTo>
                  <a:cubicBezTo>
                    <a:pt x="875" y="19"/>
                    <a:pt x="823" y="1"/>
                    <a:pt x="7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1470369" y="4504279"/>
              <a:ext cx="24564" cy="27943"/>
            </a:xfrm>
            <a:custGeom>
              <a:avLst/>
              <a:gdLst/>
              <a:ahLst/>
              <a:cxnLst/>
              <a:rect l="l" t="t" r="r" b="b"/>
              <a:pathLst>
                <a:path w="618" h="703" extrusionOk="0">
                  <a:moveTo>
                    <a:pt x="567" y="1"/>
                  </a:moveTo>
                  <a:cubicBezTo>
                    <a:pt x="485" y="1"/>
                    <a:pt x="316" y="65"/>
                    <a:pt x="199" y="225"/>
                  </a:cubicBezTo>
                  <a:cubicBezTo>
                    <a:pt x="1" y="444"/>
                    <a:pt x="20" y="702"/>
                    <a:pt x="60" y="702"/>
                  </a:cubicBezTo>
                  <a:cubicBezTo>
                    <a:pt x="100" y="702"/>
                    <a:pt x="140" y="503"/>
                    <a:pt x="299" y="324"/>
                  </a:cubicBezTo>
                  <a:cubicBezTo>
                    <a:pt x="438" y="145"/>
                    <a:pt x="617" y="66"/>
                    <a:pt x="617" y="26"/>
                  </a:cubicBezTo>
                  <a:cubicBezTo>
                    <a:pt x="617" y="10"/>
                    <a:pt x="598" y="1"/>
                    <a:pt x="56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512264" y="4519940"/>
              <a:ext cx="19834" cy="29652"/>
            </a:xfrm>
            <a:custGeom>
              <a:avLst/>
              <a:gdLst/>
              <a:ahLst/>
              <a:cxnLst/>
              <a:rect l="l" t="t" r="r" b="b"/>
              <a:pathLst>
                <a:path w="499" h="746" extrusionOk="0">
                  <a:moveTo>
                    <a:pt x="455" y="0"/>
                  </a:moveTo>
                  <a:cubicBezTo>
                    <a:pt x="391" y="0"/>
                    <a:pt x="224" y="91"/>
                    <a:pt x="140" y="308"/>
                  </a:cubicBezTo>
                  <a:cubicBezTo>
                    <a:pt x="1" y="547"/>
                    <a:pt x="61" y="746"/>
                    <a:pt x="100" y="746"/>
                  </a:cubicBezTo>
                  <a:cubicBezTo>
                    <a:pt x="140" y="746"/>
                    <a:pt x="160" y="567"/>
                    <a:pt x="279" y="368"/>
                  </a:cubicBezTo>
                  <a:cubicBezTo>
                    <a:pt x="379" y="169"/>
                    <a:pt x="498" y="30"/>
                    <a:pt x="478" y="10"/>
                  </a:cubicBezTo>
                  <a:cubicBezTo>
                    <a:pt x="475" y="4"/>
                    <a:pt x="467" y="0"/>
                    <a:pt x="4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1415793" y="4441952"/>
              <a:ext cx="39550" cy="8387"/>
            </a:xfrm>
            <a:custGeom>
              <a:avLst/>
              <a:gdLst/>
              <a:ahLst/>
              <a:cxnLst/>
              <a:rect l="l" t="t" r="r" b="b"/>
              <a:pathLst>
                <a:path w="995" h="211" extrusionOk="0">
                  <a:moveTo>
                    <a:pt x="549" y="0"/>
                  </a:moveTo>
                  <a:cubicBezTo>
                    <a:pt x="526" y="0"/>
                    <a:pt x="503" y="1"/>
                    <a:pt x="478" y="3"/>
                  </a:cubicBezTo>
                  <a:cubicBezTo>
                    <a:pt x="200" y="3"/>
                    <a:pt x="1" y="182"/>
                    <a:pt x="21" y="202"/>
                  </a:cubicBezTo>
                  <a:cubicBezTo>
                    <a:pt x="24" y="208"/>
                    <a:pt x="32" y="211"/>
                    <a:pt x="45" y="211"/>
                  </a:cubicBezTo>
                  <a:cubicBezTo>
                    <a:pt x="109" y="211"/>
                    <a:pt x="283" y="142"/>
                    <a:pt x="498" y="142"/>
                  </a:cubicBezTo>
                  <a:cubicBezTo>
                    <a:pt x="526" y="140"/>
                    <a:pt x="553" y="139"/>
                    <a:pt x="580" y="139"/>
                  </a:cubicBezTo>
                  <a:cubicBezTo>
                    <a:pt x="717" y="139"/>
                    <a:pt x="834" y="164"/>
                    <a:pt x="906" y="164"/>
                  </a:cubicBezTo>
                  <a:cubicBezTo>
                    <a:pt x="940" y="164"/>
                    <a:pt x="964" y="159"/>
                    <a:pt x="976" y="142"/>
                  </a:cubicBezTo>
                  <a:cubicBezTo>
                    <a:pt x="994" y="105"/>
                    <a:pt x="826" y="0"/>
                    <a:pt x="5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1281402" y="4343971"/>
              <a:ext cx="175569" cy="32474"/>
            </a:xfrm>
            <a:custGeom>
              <a:avLst/>
              <a:gdLst/>
              <a:ahLst/>
              <a:cxnLst/>
              <a:rect l="l" t="t" r="r" b="b"/>
              <a:pathLst>
                <a:path w="4417" h="817" extrusionOk="0">
                  <a:moveTo>
                    <a:pt x="4416" y="1"/>
                  </a:moveTo>
                  <a:lnTo>
                    <a:pt x="0" y="61"/>
                  </a:lnTo>
                  <a:lnTo>
                    <a:pt x="0" y="797"/>
                  </a:lnTo>
                  <a:lnTo>
                    <a:pt x="4396" y="816"/>
                  </a:lnTo>
                  <a:lnTo>
                    <a:pt x="4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1400768" y="4381931"/>
              <a:ext cx="55409" cy="30328"/>
            </a:xfrm>
            <a:custGeom>
              <a:avLst/>
              <a:gdLst/>
              <a:ahLst/>
              <a:cxnLst/>
              <a:rect l="l" t="t" r="r" b="b"/>
              <a:pathLst>
                <a:path w="1394" h="763" extrusionOk="0">
                  <a:moveTo>
                    <a:pt x="307" y="172"/>
                  </a:moveTo>
                  <a:cubicBezTo>
                    <a:pt x="337" y="172"/>
                    <a:pt x="374" y="182"/>
                    <a:pt x="419" y="200"/>
                  </a:cubicBezTo>
                  <a:cubicBezTo>
                    <a:pt x="498" y="220"/>
                    <a:pt x="598" y="239"/>
                    <a:pt x="677" y="259"/>
                  </a:cubicBezTo>
                  <a:cubicBezTo>
                    <a:pt x="817" y="339"/>
                    <a:pt x="976" y="418"/>
                    <a:pt x="1075" y="498"/>
                  </a:cubicBezTo>
                  <a:cubicBezTo>
                    <a:pt x="1177" y="570"/>
                    <a:pt x="1253" y="646"/>
                    <a:pt x="1306" y="699"/>
                  </a:cubicBezTo>
                  <a:lnTo>
                    <a:pt x="1306" y="699"/>
                  </a:lnTo>
                  <a:cubicBezTo>
                    <a:pt x="1236" y="688"/>
                    <a:pt x="1119" y="674"/>
                    <a:pt x="996" y="637"/>
                  </a:cubicBezTo>
                  <a:cubicBezTo>
                    <a:pt x="876" y="598"/>
                    <a:pt x="717" y="538"/>
                    <a:pt x="578" y="458"/>
                  </a:cubicBezTo>
                  <a:cubicBezTo>
                    <a:pt x="478" y="438"/>
                    <a:pt x="399" y="399"/>
                    <a:pt x="339" y="339"/>
                  </a:cubicBezTo>
                  <a:cubicBezTo>
                    <a:pt x="279" y="319"/>
                    <a:pt x="260" y="299"/>
                    <a:pt x="220" y="259"/>
                  </a:cubicBezTo>
                  <a:lnTo>
                    <a:pt x="220" y="220"/>
                  </a:lnTo>
                  <a:cubicBezTo>
                    <a:pt x="242" y="187"/>
                    <a:pt x="270" y="172"/>
                    <a:pt x="307" y="172"/>
                  </a:cubicBezTo>
                  <a:close/>
                  <a:moveTo>
                    <a:pt x="260" y="1"/>
                  </a:moveTo>
                  <a:cubicBezTo>
                    <a:pt x="180" y="1"/>
                    <a:pt x="100" y="21"/>
                    <a:pt x="61" y="100"/>
                  </a:cubicBezTo>
                  <a:cubicBezTo>
                    <a:pt x="1" y="140"/>
                    <a:pt x="21" y="259"/>
                    <a:pt x="81" y="319"/>
                  </a:cubicBezTo>
                  <a:cubicBezTo>
                    <a:pt x="100" y="359"/>
                    <a:pt x="160" y="399"/>
                    <a:pt x="200" y="418"/>
                  </a:cubicBezTo>
                  <a:cubicBezTo>
                    <a:pt x="279" y="498"/>
                    <a:pt x="379" y="518"/>
                    <a:pt x="459" y="558"/>
                  </a:cubicBezTo>
                  <a:cubicBezTo>
                    <a:pt x="618" y="637"/>
                    <a:pt x="777" y="697"/>
                    <a:pt x="916" y="717"/>
                  </a:cubicBezTo>
                  <a:cubicBezTo>
                    <a:pt x="1034" y="734"/>
                    <a:pt x="1134" y="740"/>
                    <a:pt x="1210" y="740"/>
                  </a:cubicBezTo>
                  <a:cubicBezTo>
                    <a:pt x="1267" y="740"/>
                    <a:pt x="1311" y="736"/>
                    <a:pt x="1339" y="731"/>
                  </a:cubicBezTo>
                  <a:lnTo>
                    <a:pt x="1339" y="731"/>
                  </a:lnTo>
                  <a:cubicBezTo>
                    <a:pt x="1360" y="751"/>
                    <a:pt x="1375" y="763"/>
                    <a:pt x="1384" y="763"/>
                  </a:cubicBezTo>
                  <a:cubicBezTo>
                    <a:pt x="1388" y="763"/>
                    <a:pt x="1391" y="761"/>
                    <a:pt x="1393" y="757"/>
                  </a:cubicBezTo>
                  <a:cubicBezTo>
                    <a:pt x="1393" y="737"/>
                    <a:pt x="1314" y="598"/>
                    <a:pt x="1115" y="399"/>
                  </a:cubicBezTo>
                  <a:cubicBezTo>
                    <a:pt x="996" y="299"/>
                    <a:pt x="876" y="200"/>
                    <a:pt x="697" y="120"/>
                  </a:cubicBezTo>
                  <a:cubicBezTo>
                    <a:pt x="618" y="60"/>
                    <a:pt x="538" y="41"/>
                    <a:pt x="419" y="21"/>
                  </a:cubicBezTo>
                  <a:cubicBezTo>
                    <a:pt x="379" y="1"/>
                    <a:pt x="319" y="1"/>
                    <a:pt x="26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1448228" y="4356651"/>
              <a:ext cx="30090" cy="56959"/>
            </a:xfrm>
            <a:custGeom>
              <a:avLst/>
              <a:gdLst/>
              <a:ahLst/>
              <a:cxnLst/>
              <a:rect l="l" t="t" r="r" b="b"/>
              <a:pathLst>
                <a:path w="757" h="1433" extrusionOk="0">
                  <a:moveTo>
                    <a:pt x="478" y="0"/>
                  </a:moveTo>
                  <a:cubicBezTo>
                    <a:pt x="299" y="40"/>
                    <a:pt x="219" y="139"/>
                    <a:pt x="180" y="239"/>
                  </a:cubicBezTo>
                  <a:cubicBezTo>
                    <a:pt x="120" y="318"/>
                    <a:pt x="80" y="398"/>
                    <a:pt x="60" y="497"/>
                  </a:cubicBezTo>
                  <a:cubicBezTo>
                    <a:pt x="1" y="696"/>
                    <a:pt x="1" y="856"/>
                    <a:pt x="1" y="995"/>
                  </a:cubicBezTo>
                  <a:cubicBezTo>
                    <a:pt x="20" y="1273"/>
                    <a:pt x="100" y="1432"/>
                    <a:pt x="120" y="1432"/>
                  </a:cubicBezTo>
                  <a:cubicBezTo>
                    <a:pt x="160" y="1432"/>
                    <a:pt x="100" y="1253"/>
                    <a:pt x="160" y="1035"/>
                  </a:cubicBezTo>
                  <a:cubicBezTo>
                    <a:pt x="180" y="895"/>
                    <a:pt x="199" y="756"/>
                    <a:pt x="259" y="577"/>
                  </a:cubicBezTo>
                  <a:cubicBezTo>
                    <a:pt x="279" y="497"/>
                    <a:pt x="299" y="398"/>
                    <a:pt x="359" y="338"/>
                  </a:cubicBezTo>
                  <a:cubicBezTo>
                    <a:pt x="379" y="259"/>
                    <a:pt x="458" y="179"/>
                    <a:pt x="498" y="179"/>
                  </a:cubicBezTo>
                  <a:cubicBezTo>
                    <a:pt x="518" y="179"/>
                    <a:pt x="558" y="259"/>
                    <a:pt x="577" y="358"/>
                  </a:cubicBezTo>
                  <a:lnTo>
                    <a:pt x="577" y="597"/>
                  </a:lnTo>
                  <a:cubicBezTo>
                    <a:pt x="558" y="776"/>
                    <a:pt x="498" y="935"/>
                    <a:pt x="418" y="1035"/>
                  </a:cubicBezTo>
                  <a:cubicBezTo>
                    <a:pt x="299" y="1253"/>
                    <a:pt x="140" y="1333"/>
                    <a:pt x="160" y="1353"/>
                  </a:cubicBezTo>
                  <a:cubicBezTo>
                    <a:pt x="180" y="1353"/>
                    <a:pt x="359" y="1293"/>
                    <a:pt x="518" y="1074"/>
                  </a:cubicBezTo>
                  <a:cubicBezTo>
                    <a:pt x="617" y="955"/>
                    <a:pt x="697" y="796"/>
                    <a:pt x="717" y="597"/>
                  </a:cubicBezTo>
                  <a:cubicBezTo>
                    <a:pt x="756" y="497"/>
                    <a:pt x="756" y="398"/>
                    <a:pt x="717" y="299"/>
                  </a:cubicBezTo>
                  <a:cubicBezTo>
                    <a:pt x="697" y="259"/>
                    <a:pt x="697" y="179"/>
                    <a:pt x="677" y="139"/>
                  </a:cubicBezTo>
                  <a:cubicBezTo>
                    <a:pt x="657" y="80"/>
                    <a:pt x="577" y="0"/>
                    <a:pt x="47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666206" y="2296022"/>
              <a:ext cx="986038" cy="2052765"/>
            </a:xfrm>
            <a:custGeom>
              <a:avLst/>
              <a:gdLst/>
              <a:ahLst/>
              <a:cxnLst/>
              <a:rect l="l" t="t" r="r" b="b"/>
              <a:pathLst>
                <a:path w="24807" h="51644" extrusionOk="0">
                  <a:moveTo>
                    <a:pt x="11200" y="1"/>
                  </a:moveTo>
                  <a:cubicBezTo>
                    <a:pt x="11200" y="1"/>
                    <a:pt x="8356" y="4477"/>
                    <a:pt x="7958" y="6187"/>
                  </a:cubicBezTo>
                  <a:cubicBezTo>
                    <a:pt x="7600" y="7739"/>
                    <a:pt x="1393" y="41059"/>
                    <a:pt x="140" y="47962"/>
                  </a:cubicBezTo>
                  <a:cubicBezTo>
                    <a:pt x="1" y="48678"/>
                    <a:pt x="438" y="49355"/>
                    <a:pt x="1135" y="49593"/>
                  </a:cubicBezTo>
                  <a:lnTo>
                    <a:pt x="6724" y="51264"/>
                  </a:lnTo>
                  <a:cubicBezTo>
                    <a:pt x="6868" y="51311"/>
                    <a:pt x="7012" y="51333"/>
                    <a:pt x="7153" y="51333"/>
                  </a:cubicBezTo>
                  <a:cubicBezTo>
                    <a:pt x="7794" y="51333"/>
                    <a:pt x="8368" y="50878"/>
                    <a:pt x="8515" y="50210"/>
                  </a:cubicBezTo>
                  <a:lnTo>
                    <a:pt x="15418" y="17904"/>
                  </a:lnTo>
                  <a:lnTo>
                    <a:pt x="13408" y="49912"/>
                  </a:lnTo>
                  <a:cubicBezTo>
                    <a:pt x="13370" y="50863"/>
                    <a:pt x="14108" y="51644"/>
                    <a:pt x="15031" y="51644"/>
                  </a:cubicBezTo>
                  <a:cubicBezTo>
                    <a:pt x="15053" y="51644"/>
                    <a:pt x="15076" y="51643"/>
                    <a:pt x="15099" y="51642"/>
                  </a:cubicBezTo>
                  <a:lnTo>
                    <a:pt x="20590" y="51483"/>
                  </a:lnTo>
                  <a:cubicBezTo>
                    <a:pt x="21445" y="51443"/>
                    <a:pt x="22141" y="50787"/>
                    <a:pt x="22181" y="49931"/>
                  </a:cubicBezTo>
                  <a:cubicBezTo>
                    <a:pt x="22658" y="42213"/>
                    <a:pt x="24807" y="7162"/>
                    <a:pt x="24369" y="6068"/>
                  </a:cubicBezTo>
                  <a:cubicBezTo>
                    <a:pt x="23912" y="4835"/>
                    <a:pt x="22619" y="518"/>
                    <a:pt x="22619" y="518"/>
                  </a:cubicBezTo>
                  <a:lnTo>
                    <a:pt x="11200"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a:off x="688346" y="4130479"/>
              <a:ext cx="333727" cy="98099"/>
            </a:xfrm>
            <a:custGeom>
              <a:avLst/>
              <a:gdLst/>
              <a:ahLst/>
              <a:cxnLst/>
              <a:rect l="l" t="t" r="r" b="b"/>
              <a:pathLst>
                <a:path w="8396" h="2468" extrusionOk="0">
                  <a:moveTo>
                    <a:pt x="1" y="1"/>
                  </a:moveTo>
                  <a:cubicBezTo>
                    <a:pt x="1" y="1"/>
                    <a:pt x="120" y="41"/>
                    <a:pt x="319" y="140"/>
                  </a:cubicBezTo>
                  <a:cubicBezTo>
                    <a:pt x="518" y="220"/>
                    <a:pt x="816" y="339"/>
                    <a:pt x="1194" y="498"/>
                  </a:cubicBezTo>
                  <a:cubicBezTo>
                    <a:pt x="1910" y="797"/>
                    <a:pt x="2965" y="1135"/>
                    <a:pt x="4118" y="1493"/>
                  </a:cubicBezTo>
                  <a:cubicBezTo>
                    <a:pt x="5292" y="1811"/>
                    <a:pt x="6366" y="2090"/>
                    <a:pt x="7142" y="2229"/>
                  </a:cubicBezTo>
                  <a:cubicBezTo>
                    <a:pt x="7500" y="2308"/>
                    <a:pt x="7838" y="2388"/>
                    <a:pt x="8057" y="2408"/>
                  </a:cubicBezTo>
                  <a:cubicBezTo>
                    <a:pt x="8276" y="2468"/>
                    <a:pt x="8395" y="2468"/>
                    <a:pt x="8395" y="2468"/>
                  </a:cubicBezTo>
                  <a:cubicBezTo>
                    <a:pt x="8395" y="2468"/>
                    <a:pt x="8296" y="2448"/>
                    <a:pt x="8077" y="2368"/>
                  </a:cubicBezTo>
                  <a:cubicBezTo>
                    <a:pt x="7838" y="2289"/>
                    <a:pt x="7540" y="2209"/>
                    <a:pt x="7162" y="2129"/>
                  </a:cubicBezTo>
                  <a:cubicBezTo>
                    <a:pt x="6386" y="1930"/>
                    <a:pt x="5352" y="1692"/>
                    <a:pt x="4178" y="1334"/>
                  </a:cubicBezTo>
                  <a:cubicBezTo>
                    <a:pt x="3004" y="995"/>
                    <a:pt x="1970" y="637"/>
                    <a:pt x="1214" y="399"/>
                  </a:cubicBezTo>
                  <a:lnTo>
                    <a:pt x="319" y="100"/>
                  </a:lnTo>
                  <a:cubicBezTo>
                    <a:pt x="120" y="21"/>
                    <a:pt x="1" y="1"/>
                    <a:pt x="1"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728811" y="4094864"/>
              <a:ext cx="18880" cy="52428"/>
            </a:xfrm>
            <a:custGeom>
              <a:avLst/>
              <a:gdLst/>
              <a:ahLst/>
              <a:cxnLst/>
              <a:rect l="l" t="t" r="r" b="b"/>
              <a:pathLst>
                <a:path w="475" h="1319" extrusionOk="0">
                  <a:moveTo>
                    <a:pt x="153" y="1"/>
                  </a:moveTo>
                  <a:cubicBezTo>
                    <a:pt x="110" y="1"/>
                    <a:pt x="0" y="312"/>
                    <a:pt x="97" y="698"/>
                  </a:cubicBezTo>
                  <a:cubicBezTo>
                    <a:pt x="171" y="1069"/>
                    <a:pt x="383" y="1319"/>
                    <a:pt x="444" y="1319"/>
                  </a:cubicBezTo>
                  <a:cubicBezTo>
                    <a:pt x="448" y="1319"/>
                    <a:pt x="452" y="1317"/>
                    <a:pt x="455" y="1315"/>
                  </a:cubicBezTo>
                  <a:cubicBezTo>
                    <a:pt x="475" y="1295"/>
                    <a:pt x="296" y="1056"/>
                    <a:pt x="216" y="678"/>
                  </a:cubicBezTo>
                  <a:cubicBezTo>
                    <a:pt x="156" y="320"/>
                    <a:pt x="196" y="2"/>
                    <a:pt x="156" y="2"/>
                  </a:cubicBezTo>
                  <a:cubicBezTo>
                    <a:pt x="155" y="1"/>
                    <a:pt x="154" y="1"/>
                    <a:pt x="15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758742" y="4099674"/>
              <a:ext cx="17410" cy="50639"/>
            </a:xfrm>
            <a:custGeom>
              <a:avLst/>
              <a:gdLst/>
              <a:ahLst/>
              <a:cxnLst/>
              <a:rect l="l" t="t" r="r" b="b"/>
              <a:pathLst>
                <a:path w="438" h="1274" extrusionOk="0">
                  <a:moveTo>
                    <a:pt x="398" y="0"/>
                  </a:moveTo>
                  <a:cubicBezTo>
                    <a:pt x="338" y="0"/>
                    <a:pt x="299" y="298"/>
                    <a:pt x="199" y="656"/>
                  </a:cubicBezTo>
                  <a:cubicBezTo>
                    <a:pt x="100" y="995"/>
                    <a:pt x="0" y="1253"/>
                    <a:pt x="20" y="1273"/>
                  </a:cubicBezTo>
                  <a:cubicBezTo>
                    <a:pt x="40" y="1273"/>
                    <a:pt x="219" y="1034"/>
                    <a:pt x="318" y="676"/>
                  </a:cubicBezTo>
                  <a:cubicBezTo>
                    <a:pt x="438" y="298"/>
                    <a:pt x="418" y="0"/>
                    <a:pt x="398"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1471164" y="4166849"/>
              <a:ext cx="9540" cy="46704"/>
            </a:xfrm>
            <a:custGeom>
              <a:avLst/>
              <a:gdLst/>
              <a:ahLst/>
              <a:cxnLst/>
              <a:rect l="l" t="t" r="r" b="b"/>
              <a:pathLst>
                <a:path w="240" h="1175" extrusionOk="0">
                  <a:moveTo>
                    <a:pt x="20" y="1"/>
                  </a:moveTo>
                  <a:lnTo>
                    <a:pt x="20" y="1"/>
                  </a:lnTo>
                  <a:cubicBezTo>
                    <a:pt x="0" y="1"/>
                    <a:pt x="20" y="279"/>
                    <a:pt x="40" y="598"/>
                  </a:cubicBezTo>
                  <a:cubicBezTo>
                    <a:pt x="100" y="936"/>
                    <a:pt x="179" y="1175"/>
                    <a:pt x="199" y="1175"/>
                  </a:cubicBezTo>
                  <a:cubicBezTo>
                    <a:pt x="239" y="1175"/>
                    <a:pt x="219" y="896"/>
                    <a:pt x="179" y="578"/>
                  </a:cubicBezTo>
                  <a:cubicBezTo>
                    <a:pt x="120" y="260"/>
                    <a:pt x="40" y="1"/>
                    <a:pt x="2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1495689" y="4154209"/>
              <a:ext cx="4770" cy="49844"/>
            </a:xfrm>
            <a:custGeom>
              <a:avLst/>
              <a:gdLst/>
              <a:ahLst/>
              <a:cxnLst/>
              <a:rect l="l" t="t" r="r" b="b"/>
              <a:pathLst>
                <a:path w="120" h="1254" extrusionOk="0">
                  <a:moveTo>
                    <a:pt x="80" y="1"/>
                  </a:moveTo>
                  <a:cubicBezTo>
                    <a:pt x="60" y="1"/>
                    <a:pt x="20" y="299"/>
                    <a:pt x="0" y="617"/>
                  </a:cubicBezTo>
                  <a:cubicBezTo>
                    <a:pt x="0" y="975"/>
                    <a:pt x="20" y="1254"/>
                    <a:pt x="60" y="1254"/>
                  </a:cubicBezTo>
                  <a:cubicBezTo>
                    <a:pt x="80" y="1254"/>
                    <a:pt x="119" y="975"/>
                    <a:pt x="119" y="617"/>
                  </a:cubicBezTo>
                  <a:cubicBezTo>
                    <a:pt x="119" y="279"/>
                    <a:pt x="100" y="1"/>
                    <a:pt x="8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1278222" y="2358507"/>
              <a:ext cx="98099" cy="679260"/>
            </a:xfrm>
            <a:custGeom>
              <a:avLst/>
              <a:gdLst/>
              <a:ahLst/>
              <a:cxnLst/>
              <a:rect l="l" t="t" r="r" b="b"/>
              <a:pathLst>
                <a:path w="2468" h="17089" extrusionOk="0">
                  <a:moveTo>
                    <a:pt x="2467" y="0"/>
                  </a:moveTo>
                  <a:cubicBezTo>
                    <a:pt x="2467" y="0"/>
                    <a:pt x="2467" y="40"/>
                    <a:pt x="2447" y="179"/>
                  </a:cubicBezTo>
                  <a:cubicBezTo>
                    <a:pt x="2428" y="299"/>
                    <a:pt x="2428" y="478"/>
                    <a:pt x="2388" y="677"/>
                  </a:cubicBezTo>
                  <a:cubicBezTo>
                    <a:pt x="2368" y="1114"/>
                    <a:pt x="2328" y="1731"/>
                    <a:pt x="2249" y="2507"/>
                  </a:cubicBezTo>
                  <a:cubicBezTo>
                    <a:pt x="2089" y="4078"/>
                    <a:pt x="1871" y="6207"/>
                    <a:pt x="1532" y="8574"/>
                  </a:cubicBezTo>
                  <a:cubicBezTo>
                    <a:pt x="1174" y="10941"/>
                    <a:pt x="776" y="13050"/>
                    <a:pt x="478" y="14602"/>
                  </a:cubicBezTo>
                  <a:cubicBezTo>
                    <a:pt x="319" y="15338"/>
                    <a:pt x="200" y="15954"/>
                    <a:pt x="140" y="16412"/>
                  </a:cubicBezTo>
                  <a:cubicBezTo>
                    <a:pt x="80" y="16611"/>
                    <a:pt x="60" y="16790"/>
                    <a:pt x="21" y="16909"/>
                  </a:cubicBezTo>
                  <a:cubicBezTo>
                    <a:pt x="1" y="17028"/>
                    <a:pt x="1" y="17088"/>
                    <a:pt x="1" y="17088"/>
                  </a:cubicBezTo>
                  <a:cubicBezTo>
                    <a:pt x="1" y="17088"/>
                    <a:pt x="40" y="17009"/>
                    <a:pt x="60" y="16909"/>
                  </a:cubicBezTo>
                  <a:cubicBezTo>
                    <a:pt x="100" y="16790"/>
                    <a:pt x="140" y="16611"/>
                    <a:pt x="180" y="16412"/>
                  </a:cubicBezTo>
                  <a:cubicBezTo>
                    <a:pt x="279" y="15994"/>
                    <a:pt x="438" y="15357"/>
                    <a:pt x="578" y="14602"/>
                  </a:cubicBezTo>
                  <a:cubicBezTo>
                    <a:pt x="896" y="13070"/>
                    <a:pt x="1294" y="10941"/>
                    <a:pt x="1652" y="8574"/>
                  </a:cubicBezTo>
                  <a:cubicBezTo>
                    <a:pt x="1990" y="6207"/>
                    <a:pt x="2189" y="4078"/>
                    <a:pt x="2308" y="2507"/>
                  </a:cubicBezTo>
                  <a:cubicBezTo>
                    <a:pt x="2388" y="1731"/>
                    <a:pt x="2428" y="1114"/>
                    <a:pt x="2447" y="677"/>
                  </a:cubicBezTo>
                  <a:cubicBezTo>
                    <a:pt x="2467" y="478"/>
                    <a:pt x="2467" y="299"/>
                    <a:pt x="2467" y="179"/>
                  </a:cubicBezTo>
                  <a:lnTo>
                    <a:pt x="2467"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1085280" y="2344277"/>
              <a:ext cx="489501" cy="17887"/>
            </a:xfrm>
            <a:custGeom>
              <a:avLst/>
              <a:gdLst/>
              <a:ahLst/>
              <a:cxnLst/>
              <a:rect l="l" t="t" r="r" b="b"/>
              <a:pathLst>
                <a:path w="12315" h="450" extrusionOk="0">
                  <a:moveTo>
                    <a:pt x="1" y="0"/>
                  </a:moveTo>
                  <a:cubicBezTo>
                    <a:pt x="1" y="0"/>
                    <a:pt x="60" y="40"/>
                    <a:pt x="140" y="40"/>
                  </a:cubicBezTo>
                  <a:cubicBezTo>
                    <a:pt x="200" y="60"/>
                    <a:pt x="339" y="60"/>
                    <a:pt x="478" y="80"/>
                  </a:cubicBezTo>
                  <a:cubicBezTo>
                    <a:pt x="777" y="100"/>
                    <a:pt x="1254" y="139"/>
                    <a:pt x="1791" y="179"/>
                  </a:cubicBezTo>
                  <a:cubicBezTo>
                    <a:pt x="2885" y="279"/>
                    <a:pt x="4437" y="358"/>
                    <a:pt x="6148" y="398"/>
                  </a:cubicBezTo>
                  <a:cubicBezTo>
                    <a:pt x="7232" y="436"/>
                    <a:pt x="8253" y="450"/>
                    <a:pt x="9139" y="450"/>
                  </a:cubicBezTo>
                  <a:cubicBezTo>
                    <a:pt x="9650" y="450"/>
                    <a:pt x="10116" y="445"/>
                    <a:pt x="10524" y="438"/>
                  </a:cubicBezTo>
                  <a:cubicBezTo>
                    <a:pt x="11081" y="438"/>
                    <a:pt x="11519" y="438"/>
                    <a:pt x="11837" y="398"/>
                  </a:cubicBezTo>
                  <a:cubicBezTo>
                    <a:pt x="11976" y="378"/>
                    <a:pt x="12096" y="378"/>
                    <a:pt x="12195" y="378"/>
                  </a:cubicBezTo>
                  <a:cubicBezTo>
                    <a:pt x="12275" y="358"/>
                    <a:pt x="12314" y="358"/>
                    <a:pt x="12314" y="358"/>
                  </a:cubicBezTo>
                  <a:cubicBezTo>
                    <a:pt x="12314" y="348"/>
                    <a:pt x="12304" y="343"/>
                    <a:pt x="12282" y="343"/>
                  </a:cubicBezTo>
                  <a:cubicBezTo>
                    <a:pt x="12260" y="343"/>
                    <a:pt x="12225" y="348"/>
                    <a:pt x="12175" y="358"/>
                  </a:cubicBezTo>
                  <a:lnTo>
                    <a:pt x="10504" y="358"/>
                  </a:lnTo>
                  <a:cubicBezTo>
                    <a:pt x="9410" y="358"/>
                    <a:pt x="7839" y="338"/>
                    <a:pt x="6148" y="279"/>
                  </a:cubicBezTo>
                  <a:cubicBezTo>
                    <a:pt x="4457" y="239"/>
                    <a:pt x="2925" y="159"/>
                    <a:pt x="1791" y="100"/>
                  </a:cubicBezTo>
                  <a:cubicBezTo>
                    <a:pt x="1254" y="80"/>
                    <a:pt x="797" y="60"/>
                    <a:pt x="478" y="40"/>
                  </a:cubicBezTo>
                  <a:cubicBezTo>
                    <a:pt x="359" y="0"/>
                    <a:pt x="240" y="0"/>
                    <a:pt x="14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1335937" y="2355327"/>
              <a:ext cx="77549" cy="402532"/>
            </a:xfrm>
            <a:custGeom>
              <a:avLst/>
              <a:gdLst/>
              <a:ahLst/>
              <a:cxnLst/>
              <a:rect l="l" t="t" r="r" b="b"/>
              <a:pathLst>
                <a:path w="1951" h="10127" extrusionOk="0">
                  <a:moveTo>
                    <a:pt x="1950" y="1"/>
                  </a:moveTo>
                  <a:cubicBezTo>
                    <a:pt x="1950" y="1"/>
                    <a:pt x="1930" y="160"/>
                    <a:pt x="1891" y="418"/>
                  </a:cubicBezTo>
                  <a:cubicBezTo>
                    <a:pt x="1851" y="717"/>
                    <a:pt x="1831" y="1095"/>
                    <a:pt x="1811" y="1572"/>
                  </a:cubicBezTo>
                  <a:cubicBezTo>
                    <a:pt x="1751" y="2547"/>
                    <a:pt x="1692" y="3880"/>
                    <a:pt x="1612" y="5372"/>
                  </a:cubicBezTo>
                  <a:cubicBezTo>
                    <a:pt x="1592" y="6128"/>
                    <a:pt x="1552" y="6824"/>
                    <a:pt x="1513" y="7460"/>
                  </a:cubicBezTo>
                  <a:cubicBezTo>
                    <a:pt x="1453" y="8077"/>
                    <a:pt x="1334" y="8654"/>
                    <a:pt x="1115" y="9072"/>
                  </a:cubicBezTo>
                  <a:cubicBezTo>
                    <a:pt x="896" y="9509"/>
                    <a:pt x="598" y="9768"/>
                    <a:pt x="359" y="9927"/>
                  </a:cubicBezTo>
                  <a:cubicBezTo>
                    <a:pt x="140" y="10066"/>
                    <a:pt x="1" y="10106"/>
                    <a:pt x="1" y="10126"/>
                  </a:cubicBezTo>
                  <a:cubicBezTo>
                    <a:pt x="1" y="10126"/>
                    <a:pt x="21" y="10126"/>
                    <a:pt x="100" y="10106"/>
                  </a:cubicBezTo>
                  <a:cubicBezTo>
                    <a:pt x="160" y="10066"/>
                    <a:pt x="259" y="10046"/>
                    <a:pt x="399" y="9967"/>
                  </a:cubicBezTo>
                  <a:cubicBezTo>
                    <a:pt x="637" y="9828"/>
                    <a:pt x="936" y="9549"/>
                    <a:pt x="1194" y="9131"/>
                  </a:cubicBezTo>
                  <a:cubicBezTo>
                    <a:pt x="1413" y="8674"/>
                    <a:pt x="1552" y="8117"/>
                    <a:pt x="1612" y="7460"/>
                  </a:cubicBezTo>
                  <a:cubicBezTo>
                    <a:pt x="1652" y="6824"/>
                    <a:pt x="1692" y="6128"/>
                    <a:pt x="1731" y="5372"/>
                  </a:cubicBezTo>
                  <a:cubicBezTo>
                    <a:pt x="1811" y="3880"/>
                    <a:pt x="1851" y="2547"/>
                    <a:pt x="1910" y="1572"/>
                  </a:cubicBezTo>
                  <a:cubicBezTo>
                    <a:pt x="1930" y="1095"/>
                    <a:pt x="1950" y="717"/>
                    <a:pt x="1950" y="418"/>
                  </a:cubicBezTo>
                  <a:lnTo>
                    <a:pt x="1950"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968259" y="2465233"/>
              <a:ext cx="191388" cy="179543"/>
            </a:xfrm>
            <a:custGeom>
              <a:avLst/>
              <a:gdLst/>
              <a:ahLst/>
              <a:cxnLst/>
              <a:rect l="l" t="t" r="r" b="b"/>
              <a:pathLst>
                <a:path w="4815" h="4517" extrusionOk="0">
                  <a:moveTo>
                    <a:pt x="4815" y="1"/>
                  </a:moveTo>
                  <a:cubicBezTo>
                    <a:pt x="4795" y="1"/>
                    <a:pt x="4795" y="419"/>
                    <a:pt x="4576" y="1035"/>
                  </a:cubicBezTo>
                  <a:cubicBezTo>
                    <a:pt x="4397" y="1652"/>
                    <a:pt x="3979" y="2507"/>
                    <a:pt x="3263" y="3184"/>
                  </a:cubicBezTo>
                  <a:cubicBezTo>
                    <a:pt x="2527" y="3860"/>
                    <a:pt x="1652" y="4198"/>
                    <a:pt x="1035" y="4357"/>
                  </a:cubicBezTo>
                  <a:cubicBezTo>
                    <a:pt x="418" y="4497"/>
                    <a:pt x="1" y="4477"/>
                    <a:pt x="1" y="4497"/>
                  </a:cubicBezTo>
                  <a:cubicBezTo>
                    <a:pt x="1" y="4516"/>
                    <a:pt x="120" y="4516"/>
                    <a:pt x="299" y="4516"/>
                  </a:cubicBezTo>
                  <a:cubicBezTo>
                    <a:pt x="458" y="4516"/>
                    <a:pt x="737" y="4516"/>
                    <a:pt x="1055" y="4457"/>
                  </a:cubicBezTo>
                  <a:cubicBezTo>
                    <a:pt x="1711" y="4317"/>
                    <a:pt x="2607" y="3979"/>
                    <a:pt x="3343" y="3283"/>
                  </a:cubicBezTo>
                  <a:cubicBezTo>
                    <a:pt x="4099" y="2587"/>
                    <a:pt x="4496" y="1712"/>
                    <a:pt x="4675" y="1075"/>
                  </a:cubicBezTo>
                  <a:cubicBezTo>
                    <a:pt x="4775" y="737"/>
                    <a:pt x="4795" y="478"/>
                    <a:pt x="4815" y="299"/>
                  </a:cubicBezTo>
                  <a:lnTo>
                    <a:pt x="4815"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1515444" y="2500054"/>
              <a:ext cx="117059" cy="151839"/>
            </a:xfrm>
            <a:custGeom>
              <a:avLst/>
              <a:gdLst/>
              <a:ahLst/>
              <a:cxnLst/>
              <a:rect l="l" t="t" r="r" b="b"/>
              <a:pathLst>
                <a:path w="2945" h="3820" extrusionOk="0">
                  <a:moveTo>
                    <a:pt x="0" y="0"/>
                  </a:moveTo>
                  <a:lnTo>
                    <a:pt x="0" y="199"/>
                  </a:lnTo>
                  <a:cubicBezTo>
                    <a:pt x="0" y="318"/>
                    <a:pt x="20" y="517"/>
                    <a:pt x="80" y="736"/>
                  </a:cubicBezTo>
                  <a:cubicBezTo>
                    <a:pt x="120" y="955"/>
                    <a:pt x="219" y="1233"/>
                    <a:pt x="359" y="1512"/>
                  </a:cubicBezTo>
                  <a:cubicBezTo>
                    <a:pt x="478" y="1810"/>
                    <a:pt x="657" y="2109"/>
                    <a:pt x="876" y="2387"/>
                  </a:cubicBezTo>
                  <a:cubicBezTo>
                    <a:pt x="1095" y="2646"/>
                    <a:pt x="1313" y="2904"/>
                    <a:pt x="1572" y="3103"/>
                  </a:cubicBezTo>
                  <a:cubicBezTo>
                    <a:pt x="1791" y="3302"/>
                    <a:pt x="2049" y="3441"/>
                    <a:pt x="2248" y="3541"/>
                  </a:cubicBezTo>
                  <a:cubicBezTo>
                    <a:pt x="2447" y="3680"/>
                    <a:pt x="2606" y="3720"/>
                    <a:pt x="2746" y="3760"/>
                  </a:cubicBezTo>
                  <a:cubicBezTo>
                    <a:pt x="2865" y="3819"/>
                    <a:pt x="2945" y="3819"/>
                    <a:pt x="2945" y="3819"/>
                  </a:cubicBezTo>
                  <a:cubicBezTo>
                    <a:pt x="2945" y="3800"/>
                    <a:pt x="2666" y="3700"/>
                    <a:pt x="2288" y="3441"/>
                  </a:cubicBezTo>
                  <a:cubicBezTo>
                    <a:pt x="2089" y="3322"/>
                    <a:pt x="1870" y="3163"/>
                    <a:pt x="1652" y="2964"/>
                  </a:cubicBezTo>
                  <a:cubicBezTo>
                    <a:pt x="1413" y="2765"/>
                    <a:pt x="1194" y="2546"/>
                    <a:pt x="975" y="2268"/>
                  </a:cubicBezTo>
                  <a:cubicBezTo>
                    <a:pt x="756" y="2009"/>
                    <a:pt x="577" y="1731"/>
                    <a:pt x="458" y="1452"/>
                  </a:cubicBezTo>
                  <a:cubicBezTo>
                    <a:pt x="319" y="1194"/>
                    <a:pt x="239" y="935"/>
                    <a:pt x="179" y="716"/>
                  </a:cubicBezTo>
                  <a:cubicBezTo>
                    <a:pt x="60" y="259"/>
                    <a:pt x="20" y="0"/>
                    <a:pt x="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886813" y="2497669"/>
              <a:ext cx="348752" cy="1687398"/>
            </a:xfrm>
            <a:custGeom>
              <a:avLst/>
              <a:gdLst/>
              <a:ahLst/>
              <a:cxnLst/>
              <a:rect l="l" t="t" r="r" b="b"/>
              <a:pathLst>
                <a:path w="8774" h="42452" extrusionOk="0">
                  <a:moveTo>
                    <a:pt x="8773" y="0"/>
                  </a:moveTo>
                  <a:cubicBezTo>
                    <a:pt x="8773" y="0"/>
                    <a:pt x="8773" y="60"/>
                    <a:pt x="8734" y="120"/>
                  </a:cubicBezTo>
                  <a:cubicBezTo>
                    <a:pt x="8734" y="199"/>
                    <a:pt x="8714" y="299"/>
                    <a:pt x="8674" y="458"/>
                  </a:cubicBezTo>
                  <a:cubicBezTo>
                    <a:pt x="8634" y="756"/>
                    <a:pt x="8555" y="1154"/>
                    <a:pt x="8475" y="1691"/>
                  </a:cubicBezTo>
                  <a:cubicBezTo>
                    <a:pt x="8336" y="2785"/>
                    <a:pt x="8077" y="4357"/>
                    <a:pt x="7759" y="6286"/>
                  </a:cubicBezTo>
                  <a:cubicBezTo>
                    <a:pt x="7142" y="10146"/>
                    <a:pt x="6187" y="15497"/>
                    <a:pt x="4974" y="21365"/>
                  </a:cubicBezTo>
                  <a:cubicBezTo>
                    <a:pt x="3760" y="27234"/>
                    <a:pt x="2507" y="32505"/>
                    <a:pt x="1572" y="36305"/>
                  </a:cubicBezTo>
                  <a:cubicBezTo>
                    <a:pt x="1095" y="38194"/>
                    <a:pt x="697" y="39746"/>
                    <a:pt x="418" y="40800"/>
                  </a:cubicBezTo>
                  <a:cubicBezTo>
                    <a:pt x="279" y="41337"/>
                    <a:pt x="180" y="41735"/>
                    <a:pt x="100" y="42034"/>
                  </a:cubicBezTo>
                  <a:cubicBezTo>
                    <a:pt x="89" y="42109"/>
                    <a:pt x="79" y="42173"/>
                    <a:pt x="65" y="42229"/>
                  </a:cubicBezTo>
                  <a:lnTo>
                    <a:pt x="65" y="42229"/>
                  </a:lnTo>
                  <a:cubicBezTo>
                    <a:pt x="82" y="42169"/>
                    <a:pt x="98" y="42101"/>
                    <a:pt x="120" y="42034"/>
                  </a:cubicBezTo>
                  <a:cubicBezTo>
                    <a:pt x="220" y="41755"/>
                    <a:pt x="339" y="41337"/>
                    <a:pt x="478" y="40800"/>
                  </a:cubicBezTo>
                  <a:cubicBezTo>
                    <a:pt x="777" y="39746"/>
                    <a:pt x="1174" y="38194"/>
                    <a:pt x="1672" y="36305"/>
                  </a:cubicBezTo>
                  <a:cubicBezTo>
                    <a:pt x="2646" y="32505"/>
                    <a:pt x="3880" y="27234"/>
                    <a:pt x="5093" y="21365"/>
                  </a:cubicBezTo>
                  <a:cubicBezTo>
                    <a:pt x="6327" y="15497"/>
                    <a:pt x="7242" y="10146"/>
                    <a:pt x="7858" y="6267"/>
                  </a:cubicBezTo>
                  <a:cubicBezTo>
                    <a:pt x="8177" y="4337"/>
                    <a:pt x="8415" y="2765"/>
                    <a:pt x="8555" y="1671"/>
                  </a:cubicBezTo>
                  <a:cubicBezTo>
                    <a:pt x="8634" y="1154"/>
                    <a:pt x="8674" y="717"/>
                    <a:pt x="8734" y="418"/>
                  </a:cubicBezTo>
                  <a:cubicBezTo>
                    <a:pt x="8754" y="299"/>
                    <a:pt x="8773" y="179"/>
                    <a:pt x="8773" y="100"/>
                  </a:cubicBezTo>
                  <a:lnTo>
                    <a:pt x="8773" y="0"/>
                  </a:lnTo>
                  <a:close/>
                  <a:moveTo>
                    <a:pt x="65" y="42229"/>
                  </a:moveTo>
                  <a:lnTo>
                    <a:pt x="65" y="42229"/>
                  </a:lnTo>
                  <a:cubicBezTo>
                    <a:pt x="52" y="42275"/>
                    <a:pt x="38" y="42317"/>
                    <a:pt x="21" y="42352"/>
                  </a:cubicBezTo>
                  <a:cubicBezTo>
                    <a:pt x="39" y="42316"/>
                    <a:pt x="53" y="42275"/>
                    <a:pt x="65" y="42229"/>
                  </a:cubicBezTo>
                  <a:close/>
                  <a:moveTo>
                    <a:pt x="21" y="42352"/>
                  </a:moveTo>
                  <a:cubicBezTo>
                    <a:pt x="1" y="42392"/>
                    <a:pt x="1" y="42451"/>
                    <a:pt x="1" y="42451"/>
                  </a:cubicBezTo>
                  <a:cubicBezTo>
                    <a:pt x="1" y="42451"/>
                    <a:pt x="1" y="42432"/>
                    <a:pt x="21" y="42352"/>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1416588" y="2608370"/>
              <a:ext cx="90189" cy="1616248"/>
            </a:xfrm>
            <a:custGeom>
              <a:avLst/>
              <a:gdLst/>
              <a:ahLst/>
              <a:cxnLst/>
              <a:rect l="l" t="t" r="r" b="b"/>
              <a:pathLst>
                <a:path w="2269" h="40662" extrusionOk="0">
                  <a:moveTo>
                    <a:pt x="1791" y="0"/>
                  </a:moveTo>
                  <a:lnTo>
                    <a:pt x="1791" y="100"/>
                  </a:lnTo>
                  <a:cubicBezTo>
                    <a:pt x="1791" y="179"/>
                    <a:pt x="1811" y="279"/>
                    <a:pt x="1811" y="398"/>
                  </a:cubicBezTo>
                  <a:cubicBezTo>
                    <a:pt x="1811" y="677"/>
                    <a:pt x="1871" y="1075"/>
                    <a:pt x="1891" y="1592"/>
                  </a:cubicBezTo>
                  <a:cubicBezTo>
                    <a:pt x="1970" y="2646"/>
                    <a:pt x="2070" y="4138"/>
                    <a:pt x="2109" y="5968"/>
                  </a:cubicBezTo>
                  <a:cubicBezTo>
                    <a:pt x="2169" y="7818"/>
                    <a:pt x="2169" y="10026"/>
                    <a:pt x="2109" y="12453"/>
                  </a:cubicBezTo>
                  <a:cubicBezTo>
                    <a:pt x="2070" y="14900"/>
                    <a:pt x="1950" y="17586"/>
                    <a:pt x="1751" y="20390"/>
                  </a:cubicBezTo>
                  <a:cubicBezTo>
                    <a:pt x="1373" y="26040"/>
                    <a:pt x="856" y="31113"/>
                    <a:pt x="518" y="34793"/>
                  </a:cubicBezTo>
                  <a:cubicBezTo>
                    <a:pt x="359" y="36603"/>
                    <a:pt x="220" y="38095"/>
                    <a:pt x="120" y="39149"/>
                  </a:cubicBezTo>
                  <a:cubicBezTo>
                    <a:pt x="80" y="39666"/>
                    <a:pt x="61" y="40064"/>
                    <a:pt x="21" y="40343"/>
                  </a:cubicBezTo>
                  <a:cubicBezTo>
                    <a:pt x="21" y="40350"/>
                    <a:pt x="21" y="40357"/>
                    <a:pt x="21" y="40364"/>
                  </a:cubicBezTo>
                  <a:lnTo>
                    <a:pt x="21" y="40364"/>
                  </a:lnTo>
                  <a:cubicBezTo>
                    <a:pt x="21" y="40364"/>
                    <a:pt x="21" y="40363"/>
                    <a:pt x="21" y="40363"/>
                  </a:cubicBezTo>
                  <a:cubicBezTo>
                    <a:pt x="61" y="40064"/>
                    <a:pt x="100" y="39666"/>
                    <a:pt x="160" y="39169"/>
                  </a:cubicBezTo>
                  <a:cubicBezTo>
                    <a:pt x="259" y="38155"/>
                    <a:pt x="399" y="36663"/>
                    <a:pt x="578" y="34813"/>
                  </a:cubicBezTo>
                  <a:cubicBezTo>
                    <a:pt x="916" y="31132"/>
                    <a:pt x="1453" y="26040"/>
                    <a:pt x="1851" y="20410"/>
                  </a:cubicBezTo>
                  <a:cubicBezTo>
                    <a:pt x="2050" y="17586"/>
                    <a:pt x="2169" y="14900"/>
                    <a:pt x="2209" y="12453"/>
                  </a:cubicBezTo>
                  <a:cubicBezTo>
                    <a:pt x="2269" y="10026"/>
                    <a:pt x="2249" y="7818"/>
                    <a:pt x="2189" y="5968"/>
                  </a:cubicBezTo>
                  <a:cubicBezTo>
                    <a:pt x="2109" y="4098"/>
                    <a:pt x="2050" y="2606"/>
                    <a:pt x="1950" y="1592"/>
                  </a:cubicBezTo>
                  <a:cubicBezTo>
                    <a:pt x="1911" y="1075"/>
                    <a:pt x="1871" y="677"/>
                    <a:pt x="1851" y="398"/>
                  </a:cubicBezTo>
                  <a:cubicBezTo>
                    <a:pt x="1851" y="279"/>
                    <a:pt x="1811" y="179"/>
                    <a:pt x="1811" y="100"/>
                  </a:cubicBezTo>
                  <a:cubicBezTo>
                    <a:pt x="1791" y="20"/>
                    <a:pt x="1791" y="0"/>
                    <a:pt x="1791" y="0"/>
                  </a:cubicBezTo>
                  <a:close/>
                  <a:moveTo>
                    <a:pt x="21" y="40364"/>
                  </a:moveTo>
                  <a:cubicBezTo>
                    <a:pt x="3" y="40471"/>
                    <a:pt x="1" y="40562"/>
                    <a:pt x="1" y="40637"/>
                  </a:cubicBezTo>
                  <a:lnTo>
                    <a:pt x="1" y="40637"/>
                  </a:lnTo>
                  <a:cubicBezTo>
                    <a:pt x="2" y="40563"/>
                    <a:pt x="18" y="40472"/>
                    <a:pt x="21" y="40364"/>
                  </a:cubicBezTo>
                  <a:close/>
                  <a:moveTo>
                    <a:pt x="1" y="40637"/>
                  </a:moveTo>
                  <a:lnTo>
                    <a:pt x="1" y="40637"/>
                  </a:lnTo>
                  <a:cubicBezTo>
                    <a:pt x="1" y="40638"/>
                    <a:pt x="1" y="40640"/>
                    <a:pt x="1" y="40641"/>
                  </a:cubicBezTo>
                  <a:lnTo>
                    <a:pt x="1" y="40661"/>
                  </a:lnTo>
                  <a:cubicBezTo>
                    <a:pt x="1" y="40653"/>
                    <a:pt x="1" y="40645"/>
                    <a:pt x="1" y="40637"/>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1201546" y="4204412"/>
              <a:ext cx="350302" cy="39232"/>
            </a:xfrm>
            <a:custGeom>
              <a:avLst/>
              <a:gdLst/>
              <a:ahLst/>
              <a:cxnLst/>
              <a:rect l="l" t="t" r="r" b="b"/>
              <a:pathLst>
                <a:path w="8813" h="987" extrusionOk="0">
                  <a:moveTo>
                    <a:pt x="8729" y="0"/>
                  </a:moveTo>
                  <a:cubicBezTo>
                    <a:pt x="8327" y="0"/>
                    <a:pt x="6531" y="184"/>
                    <a:pt x="4396" y="429"/>
                  </a:cubicBezTo>
                  <a:cubicBezTo>
                    <a:pt x="1950" y="707"/>
                    <a:pt x="0" y="946"/>
                    <a:pt x="0" y="986"/>
                  </a:cubicBezTo>
                  <a:cubicBezTo>
                    <a:pt x="1" y="987"/>
                    <a:pt x="7" y="987"/>
                    <a:pt x="18" y="987"/>
                  </a:cubicBezTo>
                  <a:cubicBezTo>
                    <a:pt x="221" y="987"/>
                    <a:pt x="2112" y="812"/>
                    <a:pt x="4416" y="548"/>
                  </a:cubicBezTo>
                  <a:cubicBezTo>
                    <a:pt x="6863" y="289"/>
                    <a:pt x="8812" y="31"/>
                    <a:pt x="8812" y="11"/>
                  </a:cubicBezTo>
                  <a:cubicBezTo>
                    <a:pt x="8812" y="4"/>
                    <a:pt x="8784" y="0"/>
                    <a:pt x="8729"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1111395" y="1108361"/>
              <a:ext cx="174774" cy="524957"/>
            </a:xfrm>
            <a:custGeom>
              <a:avLst/>
              <a:gdLst/>
              <a:ahLst/>
              <a:cxnLst/>
              <a:rect l="l" t="t" r="r" b="b"/>
              <a:pathLst>
                <a:path w="4397" h="13207" extrusionOk="0">
                  <a:moveTo>
                    <a:pt x="3621" y="1"/>
                  </a:moveTo>
                  <a:cubicBezTo>
                    <a:pt x="2507" y="200"/>
                    <a:pt x="1492" y="916"/>
                    <a:pt x="895" y="1891"/>
                  </a:cubicBezTo>
                  <a:cubicBezTo>
                    <a:pt x="319" y="2826"/>
                    <a:pt x="140" y="3979"/>
                    <a:pt x="80" y="5093"/>
                  </a:cubicBezTo>
                  <a:cubicBezTo>
                    <a:pt x="0" y="6466"/>
                    <a:pt x="0" y="7858"/>
                    <a:pt x="140" y="9211"/>
                  </a:cubicBezTo>
                  <a:cubicBezTo>
                    <a:pt x="219" y="10047"/>
                    <a:pt x="378" y="10882"/>
                    <a:pt x="776" y="11598"/>
                  </a:cubicBezTo>
                  <a:cubicBezTo>
                    <a:pt x="1164" y="12282"/>
                    <a:pt x="1570" y="13206"/>
                    <a:pt x="2295" y="13206"/>
                  </a:cubicBezTo>
                  <a:cubicBezTo>
                    <a:pt x="2350" y="13206"/>
                    <a:pt x="2408" y="13201"/>
                    <a:pt x="2467" y="13190"/>
                  </a:cubicBezTo>
                  <a:cubicBezTo>
                    <a:pt x="3720" y="12971"/>
                    <a:pt x="4397" y="12553"/>
                    <a:pt x="4397" y="11459"/>
                  </a:cubicBezTo>
                  <a:cubicBezTo>
                    <a:pt x="4397" y="10365"/>
                    <a:pt x="3004" y="9689"/>
                    <a:pt x="2964" y="8614"/>
                  </a:cubicBezTo>
                  <a:cubicBezTo>
                    <a:pt x="2905" y="7660"/>
                    <a:pt x="3879" y="6904"/>
                    <a:pt x="3919" y="5969"/>
                  </a:cubicBezTo>
                  <a:cubicBezTo>
                    <a:pt x="3959" y="5193"/>
                    <a:pt x="3402" y="4536"/>
                    <a:pt x="3123" y="3820"/>
                  </a:cubicBezTo>
                  <a:cubicBezTo>
                    <a:pt x="2726" y="2746"/>
                    <a:pt x="2924" y="1493"/>
                    <a:pt x="3680" y="618"/>
                  </a:cubicBezTo>
                  <a:lnTo>
                    <a:pt x="3621"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1193636" y="1047743"/>
              <a:ext cx="290203" cy="177119"/>
            </a:xfrm>
            <a:custGeom>
              <a:avLst/>
              <a:gdLst/>
              <a:ahLst/>
              <a:cxnLst/>
              <a:rect l="l" t="t" r="r" b="b"/>
              <a:pathLst>
                <a:path w="7301" h="4456" extrusionOk="0">
                  <a:moveTo>
                    <a:pt x="3210" y="0"/>
                  </a:moveTo>
                  <a:cubicBezTo>
                    <a:pt x="2948" y="0"/>
                    <a:pt x="2686" y="25"/>
                    <a:pt x="2427" y="74"/>
                  </a:cubicBezTo>
                  <a:cubicBezTo>
                    <a:pt x="1751" y="193"/>
                    <a:pt x="1094" y="472"/>
                    <a:pt x="637" y="1048"/>
                  </a:cubicBezTo>
                  <a:cubicBezTo>
                    <a:pt x="159" y="1586"/>
                    <a:pt x="0" y="2481"/>
                    <a:pt x="318" y="3137"/>
                  </a:cubicBezTo>
                  <a:cubicBezTo>
                    <a:pt x="509" y="3517"/>
                    <a:pt x="912" y="3742"/>
                    <a:pt x="1303" y="3742"/>
                  </a:cubicBezTo>
                  <a:cubicBezTo>
                    <a:pt x="1567" y="3742"/>
                    <a:pt x="1825" y="3640"/>
                    <a:pt x="2009" y="3416"/>
                  </a:cubicBezTo>
                  <a:cubicBezTo>
                    <a:pt x="2377" y="3935"/>
                    <a:pt x="2978" y="4221"/>
                    <a:pt x="3582" y="4221"/>
                  </a:cubicBezTo>
                  <a:cubicBezTo>
                    <a:pt x="3927" y="4221"/>
                    <a:pt x="4272" y="4128"/>
                    <a:pt x="4575" y="3933"/>
                  </a:cubicBezTo>
                  <a:cubicBezTo>
                    <a:pt x="5047" y="4206"/>
                    <a:pt x="5742" y="4455"/>
                    <a:pt x="6295" y="4455"/>
                  </a:cubicBezTo>
                  <a:cubicBezTo>
                    <a:pt x="6630" y="4455"/>
                    <a:pt x="6912" y="4364"/>
                    <a:pt x="7062" y="4132"/>
                  </a:cubicBezTo>
                  <a:cubicBezTo>
                    <a:pt x="7301" y="3356"/>
                    <a:pt x="7062" y="2461"/>
                    <a:pt x="6624" y="1824"/>
                  </a:cubicBezTo>
                  <a:cubicBezTo>
                    <a:pt x="5860" y="628"/>
                    <a:pt x="4540" y="0"/>
                    <a:pt x="321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1203891" y="1097907"/>
              <a:ext cx="271243" cy="109388"/>
            </a:xfrm>
            <a:custGeom>
              <a:avLst/>
              <a:gdLst/>
              <a:ahLst/>
              <a:cxnLst/>
              <a:rect l="l" t="t" r="r" b="b"/>
              <a:pathLst>
                <a:path w="6824" h="2752" extrusionOk="0">
                  <a:moveTo>
                    <a:pt x="2643" y="1"/>
                  </a:moveTo>
                  <a:cubicBezTo>
                    <a:pt x="1951" y="1"/>
                    <a:pt x="1328" y="180"/>
                    <a:pt x="896" y="403"/>
                  </a:cubicBezTo>
                  <a:cubicBezTo>
                    <a:pt x="578" y="582"/>
                    <a:pt x="359" y="781"/>
                    <a:pt x="200" y="920"/>
                  </a:cubicBezTo>
                  <a:cubicBezTo>
                    <a:pt x="140" y="1000"/>
                    <a:pt x="80" y="1079"/>
                    <a:pt x="60" y="1119"/>
                  </a:cubicBezTo>
                  <a:cubicBezTo>
                    <a:pt x="1" y="1179"/>
                    <a:pt x="1" y="1199"/>
                    <a:pt x="1" y="1199"/>
                  </a:cubicBezTo>
                  <a:cubicBezTo>
                    <a:pt x="2" y="1199"/>
                    <a:pt x="3" y="1199"/>
                    <a:pt x="4" y="1199"/>
                  </a:cubicBezTo>
                  <a:cubicBezTo>
                    <a:pt x="52" y="1199"/>
                    <a:pt x="295" y="794"/>
                    <a:pt x="956" y="483"/>
                  </a:cubicBezTo>
                  <a:cubicBezTo>
                    <a:pt x="1372" y="274"/>
                    <a:pt x="1977" y="117"/>
                    <a:pt x="2646" y="117"/>
                  </a:cubicBezTo>
                  <a:cubicBezTo>
                    <a:pt x="2999" y="117"/>
                    <a:pt x="3370" y="161"/>
                    <a:pt x="3741" y="264"/>
                  </a:cubicBezTo>
                  <a:cubicBezTo>
                    <a:pt x="4835" y="562"/>
                    <a:pt x="5630" y="1258"/>
                    <a:pt x="6108" y="1796"/>
                  </a:cubicBezTo>
                  <a:cubicBezTo>
                    <a:pt x="6555" y="2340"/>
                    <a:pt x="6793" y="2751"/>
                    <a:pt x="6822" y="2751"/>
                  </a:cubicBezTo>
                  <a:cubicBezTo>
                    <a:pt x="6823" y="2751"/>
                    <a:pt x="6823" y="2751"/>
                    <a:pt x="6824" y="2750"/>
                  </a:cubicBezTo>
                  <a:cubicBezTo>
                    <a:pt x="6824" y="2750"/>
                    <a:pt x="6764" y="2651"/>
                    <a:pt x="6665" y="2492"/>
                  </a:cubicBezTo>
                  <a:cubicBezTo>
                    <a:pt x="6545" y="2313"/>
                    <a:pt x="6406" y="2074"/>
                    <a:pt x="6148" y="1776"/>
                  </a:cubicBezTo>
                  <a:cubicBezTo>
                    <a:pt x="5929" y="1497"/>
                    <a:pt x="5610" y="1179"/>
                    <a:pt x="5213" y="881"/>
                  </a:cubicBezTo>
                  <a:cubicBezTo>
                    <a:pt x="4815" y="582"/>
                    <a:pt x="4317" y="304"/>
                    <a:pt x="3760" y="164"/>
                  </a:cubicBezTo>
                  <a:cubicBezTo>
                    <a:pt x="3380" y="49"/>
                    <a:pt x="3002" y="1"/>
                    <a:pt x="264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1199956" y="1134675"/>
              <a:ext cx="121789" cy="82080"/>
            </a:xfrm>
            <a:custGeom>
              <a:avLst/>
              <a:gdLst/>
              <a:ahLst/>
              <a:cxnLst/>
              <a:rect l="l" t="t" r="r" b="b"/>
              <a:pathLst>
                <a:path w="3064" h="2065" extrusionOk="0">
                  <a:moveTo>
                    <a:pt x="906" y="0"/>
                  </a:moveTo>
                  <a:cubicBezTo>
                    <a:pt x="780" y="0"/>
                    <a:pt x="662" y="13"/>
                    <a:pt x="557" y="35"/>
                  </a:cubicBezTo>
                  <a:cubicBezTo>
                    <a:pt x="358" y="55"/>
                    <a:pt x="239" y="135"/>
                    <a:pt x="140" y="174"/>
                  </a:cubicBezTo>
                  <a:cubicBezTo>
                    <a:pt x="60" y="234"/>
                    <a:pt x="0" y="274"/>
                    <a:pt x="0" y="274"/>
                  </a:cubicBezTo>
                  <a:cubicBezTo>
                    <a:pt x="3" y="275"/>
                    <a:pt x="7" y="276"/>
                    <a:pt x="11" y="276"/>
                  </a:cubicBezTo>
                  <a:cubicBezTo>
                    <a:pt x="65" y="276"/>
                    <a:pt x="228" y="171"/>
                    <a:pt x="577" y="135"/>
                  </a:cubicBezTo>
                  <a:cubicBezTo>
                    <a:pt x="650" y="122"/>
                    <a:pt x="729" y="116"/>
                    <a:pt x="813" y="116"/>
                  </a:cubicBezTo>
                  <a:cubicBezTo>
                    <a:pt x="1143" y="116"/>
                    <a:pt x="1549" y="215"/>
                    <a:pt x="1930" y="453"/>
                  </a:cubicBezTo>
                  <a:cubicBezTo>
                    <a:pt x="2387" y="751"/>
                    <a:pt x="2666" y="1189"/>
                    <a:pt x="2825" y="1527"/>
                  </a:cubicBezTo>
                  <a:cubicBezTo>
                    <a:pt x="2964" y="1845"/>
                    <a:pt x="3024" y="2064"/>
                    <a:pt x="3044" y="2064"/>
                  </a:cubicBezTo>
                  <a:cubicBezTo>
                    <a:pt x="3064" y="2064"/>
                    <a:pt x="3044" y="1845"/>
                    <a:pt x="2865" y="1467"/>
                  </a:cubicBezTo>
                  <a:cubicBezTo>
                    <a:pt x="2745" y="1129"/>
                    <a:pt x="2467" y="652"/>
                    <a:pt x="1970" y="333"/>
                  </a:cubicBezTo>
                  <a:cubicBezTo>
                    <a:pt x="1624" y="89"/>
                    <a:pt x="1237" y="0"/>
                    <a:pt x="906"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776112" y="1359018"/>
              <a:ext cx="1359275" cy="1083302"/>
            </a:xfrm>
            <a:custGeom>
              <a:avLst/>
              <a:gdLst/>
              <a:ahLst/>
              <a:cxnLst/>
              <a:rect l="l" t="t" r="r" b="b"/>
              <a:pathLst>
                <a:path w="34197" h="27254" extrusionOk="0">
                  <a:moveTo>
                    <a:pt x="30675" y="1"/>
                  </a:moveTo>
                  <a:lnTo>
                    <a:pt x="29323" y="1274"/>
                  </a:lnTo>
                  <a:lnTo>
                    <a:pt x="17148" y="5750"/>
                  </a:lnTo>
                  <a:cubicBezTo>
                    <a:pt x="17148" y="5750"/>
                    <a:pt x="17586" y="9350"/>
                    <a:pt x="14304" y="9868"/>
                  </a:cubicBezTo>
                  <a:cubicBezTo>
                    <a:pt x="14065" y="9903"/>
                    <a:pt x="13838" y="9919"/>
                    <a:pt x="13621" y="9919"/>
                  </a:cubicBezTo>
                  <a:cubicBezTo>
                    <a:pt x="10760" y="9919"/>
                    <a:pt x="9728" y="7083"/>
                    <a:pt x="9728" y="7083"/>
                  </a:cubicBezTo>
                  <a:cubicBezTo>
                    <a:pt x="9728" y="7083"/>
                    <a:pt x="6366" y="8037"/>
                    <a:pt x="5133" y="10126"/>
                  </a:cubicBezTo>
                  <a:cubicBezTo>
                    <a:pt x="3860" y="12195"/>
                    <a:pt x="1" y="26757"/>
                    <a:pt x="1" y="26757"/>
                  </a:cubicBezTo>
                  <a:lnTo>
                    <a:pt x="4457" y="27254"/>
                  </a:lnTo>
                  <a:lnTo>
                    <a:pt x="8157" y="17566"/>
                  </a:lnTo>
                  <a:lnTo>
                    <a:pt x="9092" y="20590"/>
                  </a:lnTo>
                  <a:lnTo>
                    <a:pt x="8515" y="23574"/>
                  </a:lnTo>
                  <a:lnTo>
                    <a:pt x="19874" y="24091"/>
                  </a:lnTo>
                  <a:lnTo>
                    <a:pt x="20669" y="11041"/>
                  </a:lnTo>
                  <a:lnTo>
                    <a:pt x="32824" y="5153"/>
                  </a:lnTo>
                  <a:lnTo>
                    <a:pt x="34196" y="3741"/>
                  </a:lnTo>
                  <a:lnTo>
                    <a:pt x="306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420563" y="1835847"/>
              <a:ext cx="107559" cy="27705"/>
            </a:xfrm>
            <a:custGeom>
              <a:avLst/>
              <a:gdLst/>
              <a:ahLst/>
              <a:cxnLst/>
              <a:rect l="l" t="t" r="r" b="b"/>
              <a:pathLst>
                <a:path w="2706" h="697" extrusionOk="0">
                  <a:moveTo>
                    <a:pt x="0" y="0"/>
                  </a:moveTo>
                  <a:lnTo>
                    <a:pt x="0" y="696"/>
                  </a:lnTo>
                  <a:lnTo>
                    <a:pt x="2706" y="696"/>
                  </a:lnTo>
                  <a:lnTo>
                    <a:pt x="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1047320" y="1885653"/>
              <a:ext cx="87844" cy="284678"/>
            </a:xfrm>
            <a:custGeom>
              <a:avLst/>
              <a:gdLst/>
              <a:ahLst/>
              <a:cxnLst/>
              <a:rect l="l" t="t" r="r" b="b"/>
              <a:pathLst>
                <a:path w="2210" h="7162" extrusionOk="0">
                  <a:moveTo>
                    <a:pt x="21" y="0"/>
                  </a:moveTo>
                  <a:lnTo>
                    <a:pt x="21" y="0"/>
                  </a:lnTo>
                  <a:cubicBezTo>
                    <a:pt x="1" y="40"/>
                    <a:pt x="439" y="1651"/>
                    <a:pt x="1035" y="3581"/>
                  </a:cubicBezTo>
                  <a:cubicBezTo>
                    <a:pt x="1632" y="5570"/>
                    <a:pt x="2149" y="7162"/>
                    <a:pt x="2189" y="7162"/>
                  </a:cubicBezTo>
                  <a:cubicBezTo>
                    <a:pt x="2209" y="7162"/>
                    <a:pt x="1752" y="5550"/>
                    <a:pt x="1155" y="3561"/>
                  </a:cubicBezTo>
                  <a:cubicBezTo>
                    <a:pt x="558" y="1592"/>
                    <a:pt x="41" y="0"/>
                    <a:pt x="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1589775" y="1684006"/>
              <a:ext cx="92534" cy="121034"/>
            </a:xfrm>
            <a:custGeom>
              <a:avLst/>
              <a:gdLst/>
              <a:ahLst/>
              <a:cxnLst/>
              <a:rect l="l" t="t" r="r" b="b"/>
              <a:pathLst>
                <a:path w="2328" h="3045" extrusionOk="0">
                  <a:moveTo>
                    <a:pt x="2308" y="1"/>
                  </a:moveTo>
                  <a:cubicBezTo>
                    <a:pt x="2308" y="1"/>
                    <a:pt x="2109" y="80"/>
                    <a:pt x="1811" y="299"/>
                  </a:cubicBezTo>
                  <a:cubicBezTo>
                    <a:pt x="1532" y="498"/>
                    <a:pt x="1174" y="856"/>
                    <a:pt x="836" y="1274"/>
                  </a:cubicBezTo>
                  <a:cubicBezTo>
                    <a:pt x="518" y="1712"/>
                    <a:pt x="299" y="2169"/>
                    <a:pt x="179" y="2487"/>
                  </a:cubicBezTo>
                  <a:cubicBezTo>
                    <a:pt x="40" y="2826"/>
                    <a:pt x="0" y="3044"/>
                    <a:pt x="20" y="3044"/>
                  </a:cubicBezTo>
                  <a:cubicBezTo>
                    <a:pt x="80" y="3044"/>
                    <a:pt x="299" y="2189"/>
                    <a:pt x="935" y="1353"/>
                  </a:cubicBezTo>
                  <a:cubicBezTo>
                    <a:pt x="1592" y="478"/>
                    <a:pt x="2328" y="41"/>
                    <a:pt x="2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1041000" y="1907793"/>
              <a:ext cx="57754" cy="219053"/>
            </a:xfrm>
            <a:custGeom>
              <a:avLst/>
              <a:gdLst/>
              <a:ahLst/>
              <a:cxnLst/>
              <a:rect l="l" t="t" r="r" b="b"/>
              <a:pathLst>
                <a:path w="1453" h="5511" extrusionOk="0">
                  <a:moveTo>
                    <a:pt x="458" y="0"/>
                  </a:moveTo>
                  <a:lnTo>
                    <a:pt x="399" y="140"/>
                  </a:lnTo>
                  <a:cubicBezTo>
                    <a:pt x="140" y="1373"/>
                    <a:pt x="1" y="2626"/>
                    <a:pt x="21" y="3879"/>
                  </a:cubicBezTo>
                  <a:cubicBezTo>
                    <a:pt x="21" y="4178"/>
                    <a:pt x="21" y="4496"/>
                    <a:pt x="140" y="4795"/>
                  </a:cubicBezTo>
                  <a:cubicBezTo>
                    <a:pt x="240" y="5093"/>
                    <a:pt x="399" y="5371"/>
                    <a:pt x="677" y="5511"/>
                  </a:cubicBezTo>
                  <a:cubicBezTo>
                    <a:pt x="1035" y="5053"/>
                    <a:pt x="1354" y="4516"/>
                    <a:pt x="1433" y="3919"/>
                  </a:cubicBezTo>
                  <a:cubicBezTo>
                    <a:pt x="1453" y="3521"/>
                    <a:pt x="1354" y="3104"/>
                    <a:pt x="1234" y="2706"/>
                  </a:cubicBezTo>
                  <a:cubicBezTo>
                    <a:pt x="976" y="1811"/>
                    <a:pt x="697" y="915"/>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1175431" y="1517974"/>
              <a:ext cx="164519" cy="338457"/>
            </a:xfrm>
            <a:custGeom>
              <a:avLst/>
              <a:gdLst/>
              <a:ahLst/>
              <a:cxnLst/>
              <a:rect l="l" t="t" r="r" b="b"/>
              <a:pathLst>
                <a:path w="4139" h="8515" extrusionOk="0">
                  <a:moveTo>
                    <a:pt x="2288" y="0"/>
                  </a:moveTo>
                  <a:lnTo>
                    <a:pt x="1" y="2387"/>
                  </a:lnTo>
                  <a:cubicBezTo>
                    <a:pt x="597" y="2825"/>
                    <a:pt x="796" y="3621"/>
                    <a:pt x="776" y="4357"/>
                  </a:cubicBezTo>
                  <a:cubicBezTo>
                    <a:pt x="757" y="5113"/>
                    <a:pt x="518" y="5809"/>
                    <a:pt x="498" y="6545"/>
                  </a:cubicBezTo>
                  <a:cubicBezTo>
                    <a:pt x="478" y="7261"/>
                    <a:pt x="657" y="8097"/>
                    <a:pt x="1254" y="8514"/>
                  </a:cubicBezTo>
                  <a:cubicBezTo>
                    <a:pt x="2229" y="8196"/>
                    <a:pt x="3164" y="7858"/>
                    <a:pt x="4138" y="7540"/>
                  </a:cubicBezTo>
                  <a:cubicBezTo>
                    <a:pt x="3561" y="7221"/>
                    <a:pt x="3442" y="6446"/>
                    <a:pt x="3561" y="5809"/>
                  </a:cubicBezTo>
                  <a:cubicBezTo>
                    <a:pt x="3681" y="5152"/>
                    <a:pt x="3979" y="4556"/>
                    <a:pt x="3999" y="3879"/>
                  </a:cubicBezTo>
                  <a:cubicBezTo>
                    <a:pt x="4098" y="2169"/>
                    <a:pt x="2865" y="697"/>
                    <a:pt x="228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424782" y="4272820"/>
              <a:ext cx="430952" cy="326612"/>
            </a:xfrm>
            <a:custGeom>
              <a:avLst/>
              <a:gdLst/>
              <a:ahLst/>
              <a:cxnLst/>
              <a:rect l="l" t="t" r="r" b="b"/>
              <a:pathLst>
                <a:path w="10842" h="8217" extrusionOk="0">
                  <a:moveTo>
                    <a:pt x="4237" y="1"/>
                  </a:moveTo>
                  <a:lnTo>
                    <a:pt x="0" y="1413"/>
                  </a:lnTo>
                  <a:lnTo>
                    <a:pt x="2387" y="8216"/>
                  </a:lnTo>
                  <a:lnTo>
                    <a:pt x="10842" y="5292"/>
                  </a:lnTo>
                  <a:cubicBezTo>
                    <a:pt x="10523" y="4536"/>
                    <a:pt x="5570" y="4397"/>
                    <a:pt x="5570" y="4397"/>
                  </a:cubicBezTo>
                  <a:lnTo>
                    <a:pt x="4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2529919" y="4467114"/>
              <a:ext cx="31679" cy="27546"/>
            </a:xfrm>
            <a:custGeom>
              <a:avLst/>
              <a:gdLst/>
              <a:ahLst/>
              <a:cxnLst/>
              <a:rect l="l" t="t" r="r" b="b"/>
              <a:pathLst>
                <a:path w="797" h="693" extrusionOk="0">
                  <a:moveTo>
                    <a:pt x="377" y="1"/>
                  </a:moveTo>
                  <a:cubicBezTo>
                    <a:pt x="297" y="1"/>
                    <a:pt x="218" y="28"/>
                    <a:pt x="160" y="86"/>
                  </a:cubicBezTo>
                  <a:lnTo>
                    <a:pt x="200" y="66"/>
                  </a:lnTo>
                  <a:lnTo>
                    <a:pt x="200" y="66"/>
                  </a:lnTo>
                  <a:cubicBezTo>
                    <a:pt x="41" y="165"/>
                    <a:pt x="1" y="384"/>
                    <a:pt x="100" y="543"/>
                  </a:cubicBezTo>
                  <a:cubicBezTo>
                    <a:pt x="166" y="635"/>
                    <a:pt x="283" y="692"/>
                    <a:pt x="395" y="692"/>
                  </a:cubicBezTo>
                  <a:cubicBezTo>
                    <a:pt x="453" y="692"/>
                    <a:pt x="510" y="677"/>
                    <a:pt x="558" y="643"/>
                  </a:cubicBezTo>
                  <a:cubicBezTo>
                    <a:pt x="717" y="543"/>
                    <a:pt x="796" y="265"/>
                    <a:pt x="657" y="145"/>
                  </a:cubicBezTo>
                  <a:cubicBezTo>
                    <a:pt x="599" y="53"/>
                    <a:pt x="488" y="1"/>
                    <a:pt x="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2510958" y="4471287"/>
              <a:ext cx="343982" cy="128944"/>
            </a:xfrm>
            <a:custGeom>
              <a:avLst/>
              <a:gdLst/>
              <a:ahLst/>
              <a:cxnLst/>
              <a:rect l="l" t="t" r="r" b="b"/>
              <a:pathLst>
                <a:path w="8654" h="3244" extrusionOk="0">
                  <a:moveTo>
                    <a:pt x="8176" y="1"/>
                  </a:moveTo>
                  <a:lnTo>
                    <a:pt x="0" y="2547"/>
                  </a:lnTo>
                  <a:lnTo>
                    <a:pt x="219" y="3243"/>
                  </a:lnTo>
                  <a:lnTo>
                    <a:pt x="8654" y="339"/>
                  </a:lnTo>
                  <a:cubicBezTo>
                    <a:pt x="8594" y="40"/>
                    <a:pt x="8176" y="1"/>
                    <a:pt x="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2624799" y="4443383"/>
              <a:ext cx="27744" cy="30328"/>
            </a:xfrm>
            <a:custGeom>
              <a:avLst/>
              <a:gdLst/>
              <a:ahLst/>
              <a:cxnLst/>
              <a:rect l="l" t="t" r="r" b="b"/>
              <a:pathLst>
                <a:path w="698" h="763" extrusionOk="0">
                  <a:moveTo>
                    <a:pt x="635" y="1"/>
                  </a:moveTo>
                  <a:cubicBezTo>
                    <a:pt x="569" y="1"/>
                    <a:pt x="364" y="51"/>
                    <a:pt x="200" y="265"/>
                  </a:cubicBezTo>
                  <a:cubicBezTo>
                    <a:pt x="1" y="484"/>
                    <a:pt x="21" y="762"/>
                    <a:pt x="61" y="762"/>
                  </a:cubicBezTo>
                  <a:cubicBezTo>
                    <a:pt x="120" y="762"/>
                    <a:pt x="140" y="543"/>
                    <a:pt x="319" y="345"/>
                  </a:cubicBezTo>
                  <a:cubicBezTo>
                    <a:pt x="458" y="146"/>
                    <a:pt x="697" y="66"/>
                    <a:pt x="657" y="6"/>
                  </a:cubicBezTo>
                  <a:cubicBezTo>
                    <a:pt x="657" y="3"/>
                    <a:pt x="649" y="1"/>
                    <a:pt x="6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2673333" y="4446444"/>
              <a:ext cx="19516" cy="32951"/>
            </a:xfrm>
            <a:custGeom>
              <a:avLst/>
              <a:gdLst/>
              <a:ahLst/>
              <a:cxnLst/>
              <a:rect l="l" t="t" r="r" b="b"/>
              <a:pathLst>
                <a:path w="491" h="829" extrusionOk="0">
                  <a:moveTo>
                    <a:pt x="444" y="0"/>
                  </a:moveTo>
                  <a:cubicBezTo>
                    <a:pt x="371" y="0"/>
                    <a:pt x="195" y="105"/>
                    <a:pt x="93" y="327"/>
                  </a:cubicBezTo>
                  <a:cubicBezTo>
                    <a:pt x="0" y="587"/>
                    <a:pt x="97" y="829"/>
                    <a:pt x="127" y="829"/>
                  </a:cubicBezTo>
                  <a:cubicBezTo>
                    <a:pt x="129" y="829"/>
                    <a:pt x="131" y="827"/>
                    <a:pt x="133" y="825"/>
                  </a:cubicBezTo>
                  <a:cubicBezTo>
                    <a:pt x="192" y="825"/>
                    <a:pt x="172" y="626"/>
                    <a:pt x="232" y="407"/>
                  </a:cubicBezTo>
                  <a:cubicBezTo>
                    <a:pt x="331" y="188"/>
                    <a:pt x="491" y="29"/>
                    <a:pt x="471" y="9"/>
                  </a:cubicBezTo>
                  <a:cubicBezTo>
                    <a:pt x="465" y="3"/>
                    <a:pt x="456" y="0"/>
                    <a:pt x="44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2719760" y="4449703"/>
              <a:ext cx="11845" cy="32753"/>
            </a:xfrm>
            <a:custGeom>
              <a:avLst/>
              <a:gdLst/>
              <a:ahLst/>
              <a:cxnLst/>
              <a:rect l="l" t="t" r="r" b="b"/>
              <a:pathLst>
                <a:path w="298" h="824" extrusionOk="0">
                  <a:moveTo>
                    <a:pt x="247" y="0"/>
                  </a:moveTo>
                  <a:cubicBezTo>
                    <a:pt x="203" y="0"/>
                    <a:pt x="57" y="154"/>
                    <a:pt x="39" y="404"/>
                  </a:cubicBezTo>
                  <a:cubicBezTo>
                    <a:pt x="1" y="632"/>
                    <a:pt x="126" y="823"/>
                    <a:pt x="155" y="823"/>
                  </a:cubicBezTo>
                  <a:cubicBezTo>
                    <a:pt x="156" y="823"/>
                    <a:pt x="157" y="823"/>
                    <a:pt x="158" y="822"/>
                  </a:cubicBezTo>
                  <a:cubicBezTo>
                    <a:pt x="198" y="802"/>
                    <a:pt x="158" y="623"/>
                    <a:pt x="198" y="404"/>
                  </a:cubicBezTo>
                  <a:cubicBezTo>
                    <a:pt x="218" y="205"/>
                    <a:pt x="297" y="26"/>
                    <a:pt x="258" y="7"/>
                  </a:cubicBezTo>
                  <a:cubicBezTo>
                    <a:pt x="256" y="2"/>
                    <a:pt x="252" y="0"/>
                    <a:pt x="24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2598724" y="4403515"/>
              <a:ext cx="36092" cy="15701"/>
            </a:xfrm>
            <a:custGeom>
              <a:avLst/>
              <a:gdLst/>
              <a:ahLst/>
              <a:cxnLst/>
              <a:rect l="l" t="t" r="r" b="b"/>
              <a:pathLst>
                <a:path w="908" h="395" extrusionOk="0">
                  <a:moveTo>
                    <a:pt x="702" y="0"/>
                  </a:moveTo>
                  <a:cubicBezTo>
                    <a:pt x="617" y="0"/>
                    <a:pt x="511" y="14"/>
                    <a:pt x="398" y="55"/>
                  </a:cubicBezTo>
                  <a:cubicBezTo>
                    <a:pt x="120" y="174"/>
                    <a:pt x="0" y="373"/>
                    <a:pt x="20" y="393"/>
                  </a:cubicBezTo>
                  <a:cubicBezTo>
                    <a:pt x="25" y="394"/>
                    <a:pt x="30" y="395"/>
                    <a:pt x="35" y="395"/>
                  </a:cubicBezTo>
                  <a:cubicBezTo>
                    <a:pt x="101" y="395"/>
                    <a:pt x="237" y="286"/>
                    <a:pt x="458" y="194"/>
                  </a:cubicBezTo>
                  <a:cubicBezTo>
                    <a:pt x="677" y="94"/>
                    <a:pt x="896" y="94"/>
                    <a:pt x="896" y="55"/>
                  </a:cubicBezTo>
                  <a:cubicBezTo>
                    <a:pt x="907" y="31"/>
                    <a:pt x="828" y="0"/>
                    <a:pt x="70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2437423" y="4307601"/>
              <a:ext cx="175569" cy="86254"/>
            </a:xfrm>
            <a:custGeom>
              <a:avLst/>
              <a:gdLst/>
              <a:ahLst/>
              <a:cxnLst/>
              <a:rect l="l" t="t" r="r" b="b"/>
              <a:pathLst>
                <a:path w="4417" h="2170" extrusionOk="0">
                  <a:moveTo>
                    <a:pt x="4178" y="1"/>
                  </a:moveTo>
                  <a:lnTo>
                    <a:pt x="0" y="1473"/>
                  </a:lnTo>
                  <a:lnTo>
                    <a:pt x="259" y="2169"/>
                  </a:lnTo>
                  <a:lnTo>
                    <a:pt x="4416" y="777"/>
                  </a:lnTo>
                  <a:lnTo>
                    <a:pt x="41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2563149" y="4358201"/>
              <a:ext cx="60139" cy="19834"/>
            </a:xfrm>
            <a:custGeom>
              <a:avLst/>
              <a:gdLst/>
              <a:ahLst/>
              <a:cxnLst/>
              <a:rect l="l" t="t" r="r" b="b"/>
              <a:pathLst>
                <a:path w="1513" h="499" extrusionOk="0">
                  <a:moveTo>
                    <a:pt x="657" y="140"/>
                  </a:moveTo>
                  <a:cubicBezTo>
                    <a:pt x="816" y="140"/>
                    <a:pt x="975" y="160"/>
                    <a:pt x="1094" y="220"/>
                  </a:cubicBezTo>
                  <a:cubicBezTo>
                    <a:pt x="1221" y="259"/>
                    <a:pt x="1314" y="302"/>
                    <a:pt x="1379" y="332"/>
                  </a:cubicBezTo>
                  <a:lnTo>
                    <a:pt x="1379" y="332"/>
                  </a:lnTo>
                  <a:cubicBezTo>
                    <a:pt x="1310" y="347"/>
                    <a:pt x="1215" y="371"/>
                    <a:pt x="1094" y="399"/>
                  </a:cubicBezTo>
                  <a:cubicBezTo>
                    <a:pt x="955" y="399"/>
                    <a:pt x="796" y="399"/>
                    <a:pt x="617" y="359"/>
                  </a:cubicBezTo>
                  <a:cubicBezTo>
                    <a:pt x="517" y="359"/>
                    <a:pt x="458" y="339"/>
                    <a:pt x="358" y="319"/>
                  </a:cubicBezTo>
                  <a:cubicBezTo>
                    <a:pt x="299" y="299"/>
                    <a:pt x="259" y="299"/>
                    <a:pt x="219" y="260"/>
                  </a:cubicBezTo>
                  <a:cubicBezTo>
                    <a:pt x="199" y="240"/>
                    <a:pt x="199" y="240"/>
                    <a:pt x="199" y="220"/>
                  </a:cubicBezTo>
                  <a:cubicBezTo>
                    <a:pt x="199" y="160"/>
                    <a:pt x="279" y="140"/>
                    <a:pt x="378" y="140"/>
                  </a:cubicBezTo>
                  <a:close/>
                  <a:moveTo>
                    <a:pt x="358" y="1"/>
                  </a:moveTo>
                  <a:cubicBezTo>
                    <a:pt x="299" y="1"/>
                    <a:pt x="219" y="1"/>
                    <a:pt x="179" y="21"/>
                  </a:cubicBezTo>
                  <a:cubicBezTo>
                    <a:pt x="120" y="41"/>
                    <a:pt x="60" y="100"/>
                    <a:pt x="20" y="160"/>
                  </a:cubicBezTo>
                  <a:cubicBezTo>
                    <a:pt x="0" y="260"/>
                    <a:pt x="80" y="359"/>
                    <a:pt x="120" y="399"/>
                  </a:cubicBezTo>
                  <a:cubicBezTo>
                    <a:pt x="199" y="419"/>
                    <a:pt x="259" y="439"/>
                    <a:pt x="299" y="439"/>
                  </a:cubicBezTo>
                  <a:cubicBezTo>
                    <a:pt x="398" y="458"/>
                    <a:pt x="498" y="498"/>
                    <a:pt x="597" y="498"/>
                  </a:cubicBezTo>
                  <a:cubicBezTo>
                    <a:pt x="796" y="498"/>
                    <a:pt x="955" y="498"/>
                    <a:pt x="1094" y="458"/>
                  </a:cubicBezTo>
                  <a:cubicBezTo>
                    <a:pt x="1266" y="434"/>
                    <a:pt x="1385" y="394"/>
                    <a:pt x="1450" y="363"/>
                  </a:cubicBezTo>
                  <a:lnTo>
                    <a:pt x="1450" y="363"/>
                  </a:lnTo>
                  <a:cubicBezTo>
                    <a:pt x="1460" y="366"/>
                    <a:pt x="1469" y="368"/>
                    <a:pt x="1475" y="368"/>
                  </a:cubicBezTo>
                  <a:cubicBezTo>
                    <a:pt x="1483" y="368"/>
                    <a:pt x="1489" y="365"/>
                    <a:pt x="1492" y="359"/>
                  </a:cubicBezTo>
                  <a:cubicBezTo>
                    <a:pt x="1492" y="359"/>
                    <a:pt x="1488" y="355"/>
                    <a:pt x="1480" y="348"/>
                  </a:cubicBezTo>
                  <a:lnTo>
                    <a:pt x="1480" y="348"/>
                  </a:lnTo>
                  <a:cubicBezTo>
                    <a:pt x="1501" y="335"/>
                    <a:pt x="1512" y="325"/>
                    <a:pt x="1512" y="319"/>
                  </a:cubicBezTo>
                  <a:cubicBezTo>
                    <a:pt x="1509" y="316"/>
                    <a:pt x="1501" y="314"/>
                    <a:pt x="1490" y="314"/>
                  </a:cubicBezTo>
                  <a:cubicBezTo>
                    <a:pt x="1479" y="314"/>
                    <a:pt x="1464" y="316"/>
                    <a:pt x="1446" y="319"/>
                  </a:cubicBezTo>
                  <a:lnTo>
                    <a:pt x="1446" y="319"/>
                  </a:lnTo>
                  <a:cubicBezTo>
                    <a:pt x="1389" y="274"/>
                    <a:pt x="1281" y="197"/>
                    <a:pt x="1114" y="120"/>
                  </a:cubicBezTo>
                  <a:cubicBezTo>
                    <a:pt x="995" y="61"/>
                    <a:pt x="856" y="21"/>
                    <a:pt x="6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2607429" y="4316028"/>
              <a:ext cx="26910" cy="58033"/>
            </a:xfrm>
            <a:custGeom>
              <a:avLst/>
              <a:gdLst/>
              <a:ahLst/>
              <a:cxnLst/>
              <a:rect l="l" t="t" r="r" b="b"/>
              <a:pathLst>
                <a:path w="677" h="1460" extrusionOk="0">
                  <a:moveTo>
                    <a:pt x="290" y="0"/>
                  </a:moveTo>
                  <a:cubicBezTo>
                    <a:pt x="271" y="0"/>
                    <a:pt x="254" y="3"/>
                    <a:pt x="239" y="8"/>
                  </a:cubicBezTo>
                  <a:cubicBezTo>
                    <a:pt x="80" y="87"/>
                    <a:pt x="60" y="207"/>
                    <a:pt x="40" y="306"/>
                  </a:cubicBezTo>
                  <a:cubicBezTo>
                    <a:pt x="0" y="405"/>
                    <a:pt x="0" y="505"/>
                    <a:pt x="0" y="604"/>
                  </a:cubicBezTo>
                  <a:cubicBezTo>
                    <a:pt x="0" y="783"/>
                    <a:pt x="60" y="962"/>
                    <a:pt x="100" y="1082"/>
                  </a:cubicBezTo>
                  <a:cubicBezTo>
                    <a:pt x="199" y="1360"/>
                    <a:pt x="338" y="1460"/>
                    <a:pt x="358" y="1460"/>
                  </a:cubicBezTo>
                  <a:cubicBezTo>
                    <a:pt x="378" y="1420"/>
                    <a:pt x="279" y="1301"/>
                    <a:pt x="259" y="1062"/>
                  </a:cubicBezTo>
                  <a:cubicBezTo>
                    <a:pt x="199" y="923"/>
                    <a:pt x="179" y="783"/>
                    <a:pt x="179" y="604"/>
                  </a:cubicBezTo>
                  <a:cubicBezTo>
                    <a:pt x="179" y="505"/>
                    <a:pt x="179" y="425"/>
                    <a:pt x="199" y="326"/>
                  </a:cubicBezTo>
                  <a:cubicBezTo>
                    <a:pt x="199" y="226"/>
                    <a:pt x="259" y="167"/>
                    <a:pt x="299" y="127"/>
                  </a:cubicBezTo>
                  <a:cubicBezTo>
                    <a:pt x="303" y="125"/>
                    <a:pt x="307" y="124"/>
                    <a:pt x="311" y="124"/>
                  </a:cubicBezTo>
                  <a:cubicBezTo>
                    <a:pt x="347" y="124"/>
                    <a:pt x="384" y="195"/>
                    <a:pt x="438" y="266"/>
                  </a:cubicBezTo>
                  <a:cubicBezTo>
                    <a:pt x="478" y="326"/>
                    <a:pt x="517" y="425"/>
                    <a:pt x="537" y="505"/>
                  </a:cubicBezTo>
                  <a:cubicBezTo>
                    <a:pt x="557" y="684"/>
                    <a:pt x="557" y="823"/>
                    <a:pt x="537" y="962"/>
                  </a:cubicBezTo>
                  <a:cubicBezTo>
                    <a:pt x="478" y="1201"/>
                    <a:pt x="358" y="1321"/>
                    <a:pt x="378" y="1360"/>
                  </a:cubicBezTo>
                  <a:cubicBezTo>
                    <a:pt x="378" y="1360"/>
                    <a:pt x="537" y="1261"/>
                    <a:pt x="637" y="982"/>
                  </a:cubicBezTo>
                  <a:cubicBezTo>
                    <a:pt x="677" y="863"/>
                    <a:pt x="677" y="684"/>
                    <a:pt x="657" y="485"/>
                  </a:cubicBezTo>
                  <a:cubicBezTo>
                    <a:pt x="637" y="405"/>
                    <a:pt x="597" y="306"/>
                    <a:pt x="557" y="207"/>
                  </a:cubicBezTo>
                  <a:cubicBezTo>
                    <a:pt x="537" y="167"/>
                    <a:pt x="498" y="107"/>
                    <a:pt x="458" y="67"/>
                  </a:cubicBezTo>
                  <a:cubicBezTo>
                    <a:pt x="413" y="23"/>
                    <a:pt x="346" y="0"/>
                    <a:pt x="2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1514649" y="2054864"/>
              <a:ext cx="435722" cy="360001"/>
            </a:xfrm>
            <a:custGeom>
              <a:avLst/>
              <a:gdLst/>
              <a:ahLst/>
              <a:cxnLst/>
              <a:rect l="l" t="t" r="r" b="b"/>
              <a:pathLst>
                <a:path w="10962" h="9057" extrusionOk="0">
                  <a:moveTo>
                    <a:pt x="2308" y="0"/>
                  </a:moveTo>
                  <a:lnTo>
                    <a:pt x="717" y="3283"/>
                  </a:lnTo>
                  <a:cubicBezTo>
                    <a:pt x="1" y="4775"/>
                    <a:pt x="239" y="6545"/>
                    <a:pt x="1373" y="7759"/>
                  </a:cubicBezTo>
                  <a:cubicBezTo>
                    <a:pt x="2128" y="8601"/>
                    <a:pt x="3207" y="9056"/>
                    <a:pt x="4325" y="9056"/>
                  </a:cubicBezTo>
                  <a:cubicBezTo>
                    <a:pt x="4475" y="9056"/>
                    <a:pt x="4625" y="9048"/>
                    <a:pt x="4775" y="9032"/>
                  </a:cubicBezTo>
                  <a:lnTo>
                    <a:pt x="10961" y="8335"/>
                  </a:lnTo>
                  <a:lnTo>
                    <a:pt x="10961" y="4655"/>
                  </a:lnTo>
                  <a:lnTo>
                    <a:pt x="4874" y="4834"/>
                  </a:lnTo>
                  <a:lnTo>
                    <a:pt x="6386" y="2149"/>
                  </a:lnTo>
                  <a:lnTo>
                    <a:pt x="2308"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1843572" y="1140796"/>
              <a:ext cx="196158" cy="450747"/>
            </a:xfrm>
            <a:custGeom>
              <a:avLst/>
              <a:gdLst/>
              <a:ahLst/>
              <a:cxnLst/>
              <a:rect l="l" t="t" r="r" b="b"/>
              <a:pathLst>
                <a:path w="4935" h="11340" extrusionOk="0">
                  <a:moveTo>
                    <a:pt x="3634" y="0"/>
                  </a:moveTo>
                  <a:cubicBezTo>
                    <a:pt x="3152" y="0"/>
                    <a:pt x="2664" y="135"/>
                    <a:pt x="2249" y="378"/>
                  </a:cubicBezTo>
                  <a:cubicBezTo>
                    <a:pt x="1413" y="876"/>
                    <a:pt x="1354" y="1831"/>
                    <a:pt x="657" y="2447"/>
                  </a:cubicBezTo>
                  <a:cubicBezTo>
                    <a:pt x="1" y="3044"/>
                    <a:pt x="200" y="4377"/>
                    <a:pt x="319" y="5312"/>
                  </a:cubicBezTo>
                  <a:cubicBezTo>
                    <a:pt x="578" y="7301"/>
                    <a:pt x="876" y="9629"/>
                    <a:pt x="1891" y="11339"/>
                  </a:cubicBezTo>
                  <a:lnTo>
                    <a:pt x="4934" y="398"/>
                  </a:lnTo>
                  <a:cubicBezTo>
                    <a:pt x="4554" y="125"/>
                    <a:pt x="4097" y="0"/>
                    <a:pt x="363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1941633" y="1179790"/>
              <a:ext cx="317907" cy="654934"/>
            </a:xfrm>
            <a:custGeom>
              <a:avLst/>
              <a:gdLst/>
              <a:ahLst/>
              <a:cxnLst/>
              <a:rect l="l" t="t" r="r" b="b"/>
              <a:pathLst>
                <a:path w="7998" h="16477" extrusionOk="0">
                  <a:moveTo>
                    <a:pt x="4410" y="1"/>
                  </a:moveTo>
                  <a:cubicBezTo>
                    <a:pt x="2865" y="1"/>
                    <a:pt x="1327" y="455"/>
                    <a:pt x="1" y="1347"/>
                  </a:cubicBezTo>
                  <a:lnTo>
                    <a:pt x="120" y="9304"/>
                  </a:lnTo>
                  <a:lnTo>
                    <a:pt x="100" y="13581"/>
                  </a:lnTo>
                  <a:cubicBezTo>
                    <a:pt x="80" y="15013"/>
                    <a:pt x="816" y="16366"/>
                    <a:pt x="2268" y="16465"/>
                  </a:cubicBezTo>
                  <a:cubicBezTo>
                    <a:pt x="2351" y="16473"/>
                    <a:pt x="2433" y="16476"/>
                    <a:pt x="2515" y="16476"/>
                  </a:cubicBezTo>
                  <a:cubicBezTo>
                    <a:pt x="3962" y="16476"/>
                    <a:pt x="5196" y="15327"/>
                    <a:pt x="5252" y="13840"/>
                  </a:cubicBezTo>
                  <a:cubicBezTo>
                    <a:pt x="5312" y="12328"/>
                    <a:pt x="5372" y="10796"/>
                    <a:pt x="5372" y="10796"/>
                  </a:cubicBezTo>
                  <a:cubicBezTo>
                    <a:pt x="5372" y="10796"/>
                    <a:pt x="7659" y="10597"/>
                    <a:pt x="7838" y="8349"/>
                  </a:cubicBezTo>
                  <a:cubicBezTo>
                    <a:pt x="7997" y="6081"/>
                    <a:pt x="7958" y="850"/>
                    <a:pt x="7958" y="850"/>
                  </a:cubicBezTo>
                  <a:cubicBezTo>
                    <a:pt x="6838" y="281"/>
                    <a:pt x="5622" y="1"/>
                    <a:pt x="4410"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1891032" y="1103472"/>
              <a:ext cx="442042" cy="516888"/>
            </a:xfrm>
            <a:custGeom>
              <a:avLst/>
              <a:gdLst/>
              <a:ahLst/>
              <a:cxnLst/>
              <a:rect l="l" t="t" r="r" b="b"/>
              <a:pathLst>
                <a:path w="11121" h="13004" extrusionOk="0">
                  <a:moveTo>
                    <a:pt x="6680" y="1"/>
                  </a:moveTo>
                  <a:cubicBezTo>
                    <a:pt x="6161" y="1"/>
                    <a:pt x="5624" y="173"/>
                    <a:pt x="5153" y="402"/>
                  </a:cubicBezTo>
                  <a:cubicBezTo>
                    <a:pt x="4397" y="780"/>
                    <a:pt x="3760" y="1317"/>
                    <a:pt x="2964" y="1556"/>
                  </a:cubicBezTo>
                  <a:cubicBezTo>
                    <a:pt x="2348" y="1755"/>
                    <a:pt x="1652" y="1815"/>
                    <a:pt x="1095" y="2153"/>
                  </a:cubicBezTo>
                  <a:cubicBezTo>
                    <a:pt x="597" y="2491"/>
                    <a:pt x="299" y="3048"/>
                    <a:pt x="160" y="3645"/>
                  </a:cubicBezTo>
                  <a:cubicBezTo>
                    <a:pt x="0" y="4222"/>
                    <a:pt x="20" y="4838"/>
                    <a:pt x="20" y="5435"/>
                  </a:cubicBezTo>
                  <a:cubicBezTo>
                    <a:pt x="80" y="7106"/>
                    <a:pt x="100" y="8777"/>
                    <a:pt x="120" y="10428"/>
                  </a:cubicBezTo>
                  <a:cubicBezTo>
                    <a:pt x="160" y="11125"/>
                    <a:pt x="279" y="11701"/>
                    <a:pt x="677" y="12278"/>
                  </a:cubicBezTo>
                  <a:cubicBezTo>
                    <a:pt x="1095" y="12855"/>
                    <a:pt x="1137" y="13003"/>
                    <a:pt x="1500" y="13003"/>
                  </a:cubicBezTo>
                  <a:cubicBezTo>
                    <a:pt x="1637" y="13003"/>
                    <a:pt x="1821" y="12982"/>
                    <a:pt x="2089" y="12955"/>
                  </a:cubicBezTo>
                  <a:cubicBezTo>
                    <a:pt x="3084" y="12855"/>
                    <a:pt x="4536" y="12517"/>
                    <a:pt x="5192" y="11801"/>
                  </a:cubicBezTo>
                  <a:cubicBezTo>
                    <a:pt x="5630" y="11323"/>
                    <a:pt x="6565" y="11125"/>
                    <a:pt x="6645" y="10568"/>
                  </a:cubicBezTo>
                  <a:cubicBezTo>
                    <a:pt x="6684" y="10110"/>
                    <a:pt x="6386" y="9712"/>
                    <a:pt x="5968" y="9613"/>
                  </a:cubicBezTo>
                  <a:cubicBezTo>
                    <a:pt x="5491" y="9513"/>
                    <a:pt x="5053" y="9175"/>
                    <a:pt x="4854" y="8777"/>
                  </a:cubicBezTo>
                  <a:cubicBezTo>
                    <a:pt x="4576" y="8220"/>
                    <a:pt x="4775" y="7484"/>
                    <a:pt x="5292" y="7126"/>
                  </a:cubicBezTo>
                  <a:cubicBezTo>
                    <a:pt x="5471" y="7020"/>
                    <a:pt x="5659" y="6971"/>
                    <a:pt x="5844" y="6971"/>
                  </a:cubicBezTo>
                  <a:cubicBezTo>
                    <a:pt x="6216" y="6971"/>
                    <a:pt x="6578" y="7166"/>
                    <a:pt x="6844" y="7484"/>
                  </a:cubicBezTo>
                  <a:cubicBezTo>
                    <a:pt x="7241" y="7484"/>
                    <a:pt x="7261" y="7106"/>
                    <a:pt x="7321" y="6828"/>
                  </a:cubicBezTo>
                  <a:cubicBezTo>
                    <a:pt x="7580" y="6032"/>
                    <a:pt x="7341" y="5495"/>
                    <a:pt x="7361" y="5236"/>
                  </a:cubicBezTo>
                  <a:lnTo>
                    <a:pt x="7361" y="5236"/>
                  </a:lnTo>
                  <a:cubicBezTo>
                    <a:pt x="7711" y="5403"/>
                    <a:pt x="8099" y="5484"/>
                    <a:pt x="8489" y="5484"/>
                  </a:cubicBezTo>
                  <a:cubicBezTo>
                    <a:pt x="9538" y="5484"/>
                    <a:pt x="10599" y="4897"/>
                    <a:pt x="10961" y="3824"/>
                  </a:cubicBezTo>
                  <a:cubicBezTo>
                    <a:pt x="11101" y="3446"/>
                    <a:pt x="11120" y="3048"/>
                    <a:pt x="11001" y="2670"/>
                  </a:cubicBezTo>
                  <a:cubicBezTo>
                    <a:pt x="10623" y="1596"/>
                    <a:pt x="9629" y="1715"/>
                    <a:pt x="8912" y="1278"/>
                  </a:cubicBezTo>
                  <a:cubicBezTo>
                    <a:pt x="8375" y="979"/>
                    <a:pt x="8037" y="462"/>
                    <a:pt x="7520" y="184"/>
                  </a:cubicBezTo>
                  <a:cubicBezTo>
                    <a:pt x="7255" y="55"/>
                    <a:pt x="6970" y="1"/>
                    <a:pt x="668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2112435" y="1413991"/>
              <a:ext cx="35495" cy="51872"/>
            </a:xfrm>
            <a:custGeom>
              <a:avLst/>
              <a:gdLst/>
              <a:ahLst/>
              <a:cxnLst/>
              <a:rect l="l" t="t" r="r" b="b"/>
              <a:pathLst>
                <a:path w="893" h="1305" extrusionOk="0">
                  <a:moveTo>
                    <a:pt x="640" y="1"/>
                  </a:moveTo>
                  <a:cubicBezTo>
                    <a:pt x="608" y="1"/>
                    <a:pt x="574" y="4"/>
                    <a:pt x="538" y="10"/>
                  </a:cubicBezTo>
                  <a:cubicBezTo>
                    <a:pt x="418" y="30"/>
                    <a:pt x="279" y="90"/>
                    <a:pt x="179" y="209"/>
                  </a:cubicBezTo>
                  <a:cubicBezTo>
                    <a:pt x="60" y="309"/>
                    <a:pt x="0" y="508"/>
                    <a:pt x="0" y="687"/>
                  </a:cubicBezTo>
                  <a:cubicBezTo>
                    <a:pt x="39" y="1033"/>
                    <a:pt x="337" y="1304"/>
                    <a:pt x="573" y="1304"/>
                  </a:cubicBezTo>
                  <a:cubicBezTo>
                    <a:pt x="581" y="1304"/>
                    <a:pt x="589" y="1304"/>
                    <a:pt x="597" y="1303"/>
                  </a:cubicBezTo>
                  <a:cubicBezTo>
                    <a:pt x="717" y="1303"/>
                    <a:pt x="796" y="1224"/>
                    <a:pt x="856" y="1184"/>
                  </a:cubicBezTo>
                  <a:cubicBezTo>
                    <a:pt x="876" y="1124"/>
                    <a:pt x="876" y="1085"/>
                    <a:pt x="876" y="1085"/>
                  </a:cubicBezTo>
                  <a:cubicBezTo>
                    <a:pt x="873" y="1080"/>
                    <a:pt x="871" y="1078"/>
                    <a:pt x="867" y="1078"/>
                  </a:cubicBezTo>
                  <a:cubicBezTo>
                    <a:pt x="837" y="1078"/>
                    <a:pt x="754" y="1204"/>
                    <a:pt x="577" y="1204"/>
                  </a:cubicBezTo>
                  <a:cubicBezTo>
                    <a:pt x="398" y="1204"/>
                    <a:pt x="160" y="985"/>
                    <a:pt x="160" y="687"/>
                  </a:cubicBezTo>
                  <a:cubicBezTo>
                    <a:pt x="140" y="388"/>
                    <a:pt x="378" y="169"/>
                    <a:pt x="557" y="110"/>
                  </a:cubicBezTo>
                  <a:cubicBezTo>
                    <a:pt x="736" y="70"/>
                    <a:pt x="876" y="90"/>
                    <a:pt x="876" y="70"/>
                  </a:cubicBezTo>
                  <a:cubicBezTo>
                    <a:pt x="892" y="70"/>
                    <a:pt x="798" y="1"/>
                    <a:pt x="64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1732871" y="1049651"/>
              <a:ext cx="268103" cy="293224"/>
            </a:xfrm>
            <a:custGeom>
              <a:avLst/>
              <a:gdLst/>
              <a:ahLst/>
              <a:cxnLst/>
              <a:rect l="l" t="t" r="r" b="b"/>
              <a:pathLst>
                <a:path w="6745" h="7377" extrusionOk="0">
                  <a:moveTo>
                    <a:pt x="3705" y="0"/>
                  </a:moveTo>
                  <a:cubicBezTo>
                    <a:pt x="3469" y="0"/>
                    <a:pt x="3233" y="34"/>
                    <a:pt x="3005" y="105"/>
                  </a:cubicBezTo>
                  <a:cubicBezTo>
                    <a:pt x="1751" y="503"/>
                    <a:pt x="896" y="1975"/>
                    <a:pt x="1214" y="3268"/>
                  </a:cubicBezTo>
                  <a:cubicBezTo>
                    <a:pt x="1274" y="3407"/>
                    <a:pt x="1314" y="3586"/>
                    <a:pt x="1214" y="3726"/>
                  </a:cubicBezTo>
                  <a:cubicBezTo>
                    <a:pt x="1115" y="3905"/>
                    <a:pt x="896" y="3925"/>
                    <a:pt x="717" y="3984"/>
                  </a:cubicBezTo>
                  <a:cubicBezTo>
                    <a:pt x="80" y="4223"/>
                    <a:pt x="1" y="5198"/>
                    <a:pt x="478" y="5695"/>
                  </a:cubicBezTo>
                  <a:cubicBezTo>
                    <a:pt x="805" y="6036"/>
                    <a:pt x="1262" y="6180"/>
                    <a:pt x="1735" y="6180"/>
                  </a:cubicBezTo>
                  <a:cubicBezTo>
                    <a:pt x="1953" y="6180"/>
                    <a:pt x="2175" y="6149"/>
                    <a:pt x="2388" y="6093"/>
                  </a:cubicBezTo>
                  <a:lnTo>
                    <a:pt x="2388" y="6093"/>
                  </a:lnTo>
                  <a:cubicBezTo>
                    <a:pt x="2209" y="6670"/>
                    <a:pt x="2746" y="7287"/>
                    <a:pt x="3363" y="7366"/>
                  </a:cubicBezTo>
                  <a:cubicBezTo>
                    <a:pt x="3416" y="7373"/>
                    <a:pt x="3470" y="7377"/>
                    <a:pt x="3524" y="7377"/>
                  </a:cubicBezTo>
                  <a:cubicBezTo>
                    <a:pt x="4065" y="7377"/>
                    <a:pt x="4585" y="7023"/>
                    <a:pt x="4875" y="6570"/>
                  </a:cubicBezTo>
                  <a:cubicBezTo>
                    <a:pt x="5193" y="6073"/>
                    <a:pt x="5332" y="5456"/>
                    <a:pt x="5392" y="4860"/>
                  </a:cubicBezTo>
                  <a:lnTo>
                    <a:pt x="5392" y="4860"/>
                  </a:lnTo>
                  <a:lnTo>
                    <a:pt x="4855" y="5078"/>
                  </a:lnTo>
                  <a:cubicBezTo>
                    <a:pt x="6068" y="4561"/>
                    <a:pt x="6745" y="2990"/>
                    <a:pt x="6267" y="1717"/>
                  </a:cubicBezTo>
                  <a:cubicBezTo>
                    <a:pt x="5875" y="704"/>
                    <a:pt x="4787" y="0"/>
                    <a:pt x="370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1836457" y="1141591"/>
              <a:ext cx="150289" cy="150249"/>
            </a:xfrm>
            <a:custGeom>
              <a:avLst/>
              <a:gdLst/>
              <a:ahLst/>
              <a:cxnLst/>
              <a:rect l="l" t="t" r="r" b="b"/>
              <a:pathLst>
                <a:path w="3781" h="3780" extrusionOk="0">
                  <a:moveTo>
                    <a:pt x="3761" y="0"/>
                  </a:moveTo>
                  <a:cubicBezTo>
                    <a:pt x="3741" y="0"/>
                    <a:pt x="3741" y="319"/>
                    <a:pt x="3582" y="836"/>
                  </a:cubicBezTo>
                  <a:cubicBezTo>
                    <a:pt x="3442" y="1333"/>
                    <a:pt x="3144" y="2009"/>
                    <a:pt x="2567" y="2586"/>
                  </a:cubicBezTo>
                  <a:cubicBezTo>
                    <a:pt x="1990" y="3163"/>
                    <a:pt x="1334" y="3462"/>
                    <a:pt x="836" y="3601"/>
                  </a:cubicBezTo>
                  <a:cubicBezTo>
                    <a:pt x="339" y="3760"/>
                    <a:pt x="1" y="3760"/>
                    <a:pt x="1" y="3780"/>
                  </a:cubicBezTo>
                  <a:lnTo>
                    <a:pt x="240" y="3780"/>
                  </a:lnTo>
                  <a:cubicBezTo>
                    <a:pt x="379" y="3760"/>
                    <a:pt x="598" y="3740"/>
                    <a:pt x="856" y="3680"/>
                  </a:cubicBezTo>
                  <a:cubicBezTo>
                    <a:pt x="1373" y="3561"/>
                    <a:pt x="2090" y="3223"/>
                    <a:pt x="2666" y="2666"/>
                  </a:cubicBezTo>
                  <a:cubicBezTo>
                    <a:pt x="3243" y="2069"/>
                    <a:pt x="3542" y="1373"/>
                    <a:pt x="3661" y="856"/>
                  </a:cubicBezTo>
                  <a:cubicBezTo>
                    <a:pt x="3741" y="597"/>
                    <a:pt x="3761" y="378"/>
                    <a:pt x="3761" y="219"/>
                  </a:cubicBezTo>
                  <a:cubicBezTo>
                    <a:pt x="3780" y="80"/>
                    <a:pt x="3761" y="0"/>
                    <a:pt x="3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1874417" y="1056965"/>
              <a:ext cx="79099" cy="222233"/>
            </a:xfrm>
            <a:custGeom>
              <a:avLst/>
              <a:gdLst/>
              <a:ahLst/>
              <a:cxnLst/>
              <a:rect l="l" t="t" r="r" b="b"/>
              <a:pathLst>
                <a:path w="1990" h="5591" extrusionOk="0">
                  <a:moveTo>
                    <a:pt x="597" y="1"/>
                  </a:moveTo>
                  <a:cubicBezTo>
                    <a:pt x="518" y="1"/>
                    <a:pt x="438" y="21"/>
                    <a:pt x="399" y="21"/>
                  </a:cubicBezTo>
                  <a:cubicBezTo>
                    <a:pt x="339" y="21"/>
                    <a:pt x="319" y="41"/>
                    <a:pt x="319" y="41"/>
                  </a:cubicBezTo>
                  <a:cubicBezTo>
                    <a:pt x="319" y="41"/>
                    <a:pt x="363" y="32"/>
                    <a:pt x="446" y="32"/>
                  </a:cubicBezTo>
                  <a:cubicBezTo>
                    <a:pt x="487" y="32"/>
                    <a:pt x="538" y="34"/>
                    <a:pt x="597" y="41"/>
                  </a:cubicBezTo>
                  <a:cubicBezTo>
                    <a:pt x="737" y="60"/>
                    <a:pt x="995" y="140"/>
                    <a:pt x="1234" y="339"/>
                  </a:cubicBezTo>
                  <a:cubicBezTo>
                    <a:pt x="1373" y="438"/>
                    <a:pt x="1473" y="558"/>
                    <a:pt x="1572" y="717"/>
                  </a:cubicBezTo>
                  <a:cubicBezTo>
                    <a:pt x="1672" y="896"/>
                    <a:pt x="1711" y="1055"/>
                    <a:pt x="1771" y="1254"/>
                  </a:cubicBezTo>
                  <a:cubicBezTo>
                    <a:pt x="1831" y="1652"/>
                    <a:pt x="1791" y="2109"/>
                    <a:pt x="1692" y="2587"/>
                  </a:cubicBezTo>
                  <a:cubicBezTo>
                    <a:pt x="1473" y="3502"/>
                    <a:pt x="1055" y="4298"/>
                    <a:pt x="677" y="4795"/>
                  </a:cubicBezTo>
                  <a:cubicBezTo>
                    <a:pt x="299" y="5312"/>
                    <a:pt x="1" y="5571"/>
                    <a:pt x="21" y="5591"/>
                  </a:cubicBezTo>
                  <a:cubicBezTo>
                    <a:pt x="60" y="5591"/>
                    <a:pt x="120" y="5531"/>
                    <a:pt x="259" y="5412"/>
                  </a:cubicBezTo>
                  <a:cubicBezTo>
                    <a:pt x="399" y="5312"/>
                    <a:pt x="578" y="5113"/>
                    <a:pt x="777" y="4875"/>
                  </a:cubicBezTo>
                  <a:cubicBezTo>
                    <a:pt x="1174" y="4377"/>
                    <a:pt x="1652" y="3601"/>
                    <a:pt x="1851" y="2627"/>
                  </a:cubicBezTo>
                  <a:cubicBezTo>
                    <a:pt x="1950" y="2129"/>
                    <a:pt x="1990" y="1652"/>
                    <a:pt x="1891" y="1234"/>
                  </a:cubicBezTo>
                  <a:cubicBezTo>
                    <a:pt x="1851" y="1015"/>
                    <a:pt x="1771" y="836"/>
                    <a:pt x="1672" y="657"/>
                  </a:cubicBezTo>
                  <a:cubicBezTo>
                    <a:pt x="1572" y="498"/>
                    <a:pt x="1433" y="359"/>
                    <a:pt x="1314" y="259"/>
                  </a:cubicBezTo>
                  <a:cubicBezTo>
                    <a:pt x="1035" y="60"/>
                    <a:pt x="777" y="1"/>
                    <a:pt x="59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1777152" y="1147474"/>
              <a:ext cx="161339" cy="54257"/>
            </a:xfrm>
            <a:custGeom>
              <a:avLst/>
              <a:gdLst/>
              <a:ahLst/>
              <a:cxnLst/>
              <a:rect l="l" t="t" r="r" b="b"/>
              <a:pathLst>
                <a:path w="4059" h="1365" extrusionOk="0">
                  <a:moveTo>
                    <a:pt x="2287" y="1"/>
                  </a:moveTo>
                  <a:cubicBezTo>
                    <a:pt x="2153" y="1"/>
                    <a:pt x="2014" y="10"/>
                    <a:pt x="1871" y="31"/>
                  </a:cubicBezTo>
                  <a:cubicBezTo>
                    <a:pt x="1234" y="131"/>
                    <a:pt x="697" y="489"/>
                    <a:pt x="399" y="787"/>
                  </a:cubicBezTo>
                  <a:cubicBezTo>
                    <a:pt x="260" y="946"/>
                    <a:pt x="140" y="1106"/>
                    <a:pt x="80" y="1205"/>
                  </a:cubicBezTo>
                  <a:cubicBezTo>
                    <a:pt x="41" y="1305"/>
                    <a:pt x="1" y="1364"/>
                    <a:pt x="1" y="1364"/>
                  </a:cubicBezTo>
                  <a:cubicBezTo>
                    <a:pt x="41" y="1364"/>
                    <a:pt x="160" y="1145"/>
                    <a:pt x="439" y="847"/>
                  </a:cubicBezTo>
                  <a:cubicBezTo>
                    <a:pt x="737" y="568"/>
                    <a:pt x="1254" y="250"/>
                    <a:pt x="1871" y="151"/>
                  </a:cubicBezTo>
                  <a:cubicBezTo>
                    <a:pt x="2004" y="129"/>
                    <a:pt x="2136" y="120"/>
                    <a:pt x="2265" y="120"/>
                  </a:cubicBezTo>
                  <a:cubicBezTo>
                    <a:pt x="2735" y="120"/>
                    <a:pt x="3166" y="245"/>
                    <a:pt x="3462" y="370"/>
                  </a:cubicBezTo>
                  <a:cubicBezTo>
                    <a:pt x="3821" y="539"/>
                    <a:pt x="4018" y="709"/>
                    <a:pt x="4055" y="709"/>
                  </a:cubicBezTo>
                  <a:cubicBezTo>
                    <a:pt x="4057" y="709"/>
                    <a:pt x="4058" y="709"/>
                    <a:pt x="4059" y="708"/>
                  </a:cubicBezTo>
                  <a:cubicBezTo>
                    <a:pt x="4059" y="708"/>
                    <a:pt x="4039" y="648"/>
                    <a:pt x="3940" y="568"/>
                  </a:cubicBezTo>
                  <a:cubicBezTo>
                    <a:pt x="3840" y="489"/>
                    <a:pt x="3721" y="389"/>
                    <a:pt x="3522" y="290"/>
                  </a:cubicBezTo>
                  <a:cubicBezTo>
                    <a:pt x="3224" y="133"/>
                    <a:pt x="2789" y="1"/>
                    <a:pt x="228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1954273" y="1236432"/>
              <a:ext cx="232528" cy="96549"/>
            </a:xfrm>
            <a:custGeom>
              <a:avLst/>
              <a:gdLst/>
              <a:ahLst/>
              <a:cxnLst/>
              <a:rect l="l" t="t" r="r" b="b"/>
              <a:pathLst>
                <a:path w="5850" h="2429" extrusionOk="0">
                  <a:moveTo>
                    <a:pt x="4" y="0"/>
                  </a:moveTo>
                  <a:cubicBezTo>
                    <a:pt x="3" y="0"/>
                    <a:pt x="2" y="1"/>
                    <a:pt x="1" y="1"/>
                  </a:cubicBezTo>
                  <a:cubicBezTo>
                    <a:pt x="1" y="1"/>
                    <a:pt x="61" y="81"/>
                    <a:pt x="160" y="200"/>
                  </a:cubicBezTo>
                  <a:cubicBezTo>
                    <a:pt x="279" y="320"/>
                    <a:pt x="458" y="479"/>
                    <a:pt x="697" y="638"/>
                  </a:cubicBezTo>
                  <a:cubicBezTo>
                    <a:pt x="1194" y="996"/>
                    <a:pt x="1891" y="1414"/>
                    <a:pt x="2746" y="1792"/>
                  </a:cubicBezTo>
                  <a:cubicBezTo>
                    <a:pt x="3164" y="1991"/>
                    <a:pt x="3582" y="2110"/>
                    <a:pt x="3960" y="2229"/>
                  </a:cubicBezTo>
                  <a:cubicBezTo>
                    <a:pt x="4337" y="2369"/>
                    <a:pt x="4696" y="2428"/>
                    <a:pt x="4994" y="2428"/>
                  </a:cubicBezTo>
                  <a:cubicBezTo>
                    <a:pt x="5292" y="2408"/>
                    <a:pt x="5551" y="2309"/>
                    <a:pt x="5670" y="2210"/>
                  </a:cubicBezTo>
                  <a:cubicBezTo>
                    <a:pt x="5829" y="2110"/>
                    <a:pt x="5849" y="2011"/>
                    <a:pt x="5849" y="2011"/>
                  </a:cubicBezTo>
                  <a:cubicBezTo>
                    <a:pt x="5849" y="2009"/>
                    <a:pt x="5849" y="2008"/>
                    <a:pt x="5848" y="2008"/>
                  </a:cubicBezTo>
                  <a:cubicBezTo>
                    <a:pt x="5838" y="2008"/>
                    <a:pt x="5777" y="2097"/>
                    <a:pt x="5650" y="2170"/>
                  </a:cubicBezTo>
                  <a:cubicBezTo>
                    <a:pt x="5531" y="2269"/>
                    <a:pt x="5292" y="2349"/>
                    <a:pt x="4994" y="2349"/>
                  </a:cubicBezTo>
                  <a:cubicBezTo>
                    <a:pt x="4735" y="2349"/>
                    <a:pt x="4377" y="2249"/>
                    <a:pt x="3999" y="2110"/>
                  </a:cubicBezTo>
                  <a:cubicBezTo>
                    <a:pt x="3641" y="1991"/>
                    <a:pt x="3243" y="1851"/>
                    <a:pt x="2806" y="1672"/>
                  </a:cubicBezTo>
                  <a:cubicBezTo>
                    <a:pt x="1990" y="1294"/>
                    <a:pt x="1294" y="877"/>
                    <a:pt x="797" y="558"/>
                  </a:cubicBezTo>
                  <a:cubicBezTo>
                    <a:pt x="319" y="233"/>
                    <a:pt x="43" y="0"/>
                    <a:pt x="4"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1925813" y="1032838"/>
              <a:ext cx="119444" cy="160186"/>
            </a:xfrm>
            <a:custGeom>
              <a:avLst/>
              <a:gdLst/>
              <a:ahLst/>
              <a:cxnLst/>
              <a:rect l="l" t="t" r="r" b="b"/>
              <a:pathLst>
                <a:path w="3005" h="4030" extrusionOk="0">
                  <a:moveTo>
                    <a:pt x="1621" y="1"/>
                  </a:moveTo>
                  <a:cubicBezTo>
                    <a:pt x="1394" y="1"/>
                    <a:pt x="1175" y="69"/>
                    <a:pt x="995" y="150"/>
                  </a:cubicBezTo>
                  <a:cubicBezTo>
                    <a:pt x="538" y="349"/>
                    <a:pt x="279" y="747"/>
                    <a:pt x="140" y="1105"/>
                  </a:cubicBezTo>
                  <a:cubicBezTo>
                    <a:pt x="21" y="1443"/>
                    <a:pt x="1" y="1742"/>
                    <a:pt x="1" y="1941"/>
                  </a:cubicBezTo>
                  <a:cubicBezTo>
                    <a:pt x="1" y="2159"/>
                    <a:pt x="21" y="2259"/>
                    <a:pt x="21" y="2259"/>
                  </a:cubicBezTo>
                  <a:cubicBezTo>
                    <a:pt x="41" y="2259"/>
                    <a:pt x="41" y="2159"/>
                    <a:pt x="60" y="1961"/>
                  </a:cubicBezTo>
                  <a:cubicBezTo>
                    <a:pt x="80" y="1762"/>
                    <a:pt x="100" y="1463"/>
                    <a:pt x="259" y="1145"/>
                  </a:cubicBezTo>
                  <a:cubicBezTo>
                    <a:pt x="379" y="827"/>
                    <a:pt x="637" y="469"/>
                    <a:pt x="1075" y="270"/>
                  </a:cubicBezTo>
                  <a:cubicBezTo>
                    <a:pt x="1241" y="187"/>
                    <a:pt x="1434" y="145"/>
                    <a:pt x="1644" y="145"/>
                  </a:cubicBezTo>
                  <a:cubicBezTo>
                    <a:pt x="1686" y="145"/>
                    <a:pt x="1728" y="147"/>
                    <a:pt x="1771" y="150"/>
                  </a:cubicBezTo>
                  <a:cubicBezTo>
                    <a:pt x="2010" y="190"/>
                    <a:pt x="2249" y="329"/>
                    <a:pt x="2428" y="508"/>
                  </a:cubicBezTo>
                  <a:cubicBezTo>
                    <a:pt x="2627" y="667"/>
                    <a:pt x="2766" y="906"/>
                    <a:pt x="2825" y="1145"/>
                  </a:cubicBezTo>
                  <a:cubicBezTo>
                    <a:pt x="2885" y="1404"/>
                    <a:pt x="2905" y="1642"/>
                    <a:pt x="2885" y="1861"/>
                  </a:cubicBezTo>
                  <a:cubicBezTo>
                    <a:pt x="2845" y="2338"/>
                    <a:pt x="2666" y="2716"/>
                    <a:pt x="2487" y="3035"/>
                  </a:cubicBezTo>
                  <a:cubicBezTo>
                    <a:pt x="2308" y="3353"/>
                    <a:pt x="2169" y="3592"/>
                    <a:pt x="2050" y="3751"/>
                  </a:cubicBezTo>
                  <a:cubicBezTo>
                    <a:pt x="1910" y="3930"/>
                    <a:pt x="1871" y="4029"/>
                    <a:pt x="1871" y="4029"/>
                  </a:cubicBezTo>
                  <a:cubicBezTo>
                    <a:pt x="1871" y="4029"/>
                    <a:pt x="1930" y="3930"/>
                    <a:pt x="2070" y="3791"/>
                  </a:cubicBezTo>
                  <a:cubicBezTo>
                    <a:pt x="2189" y="3632"/>
                    <a:pt x="2368" y="3413"/>
                    <a:pt x="2567" y="3094"/>
                  </a:cubicBezTo>
                  <a:cubicBezTo>
                    <a:pt x="2746" y="2756"/>
                    <a:pt x="2925" y="2358"/>
                    <a:pt x="2985" y="1861"/>
                  </a:cubicBezTo>
                  <a:cubicBezTo>
                    <a:pt x="3005" y="1622"/>
                    <a:pt x="3005" y="1344"/>
                    <a:pt x="2925" y="1105"/>
                  </a:cubicBezTo>
                  <a:cubicBezTo>
                    <a:pt x="2865" y="827"/>
                    <a:pt x="2706" y="568"/>
                    <a:pt x="2507" y="369"/>
                  </a:cubicBezTo>
                  <a:cubicBezTo>
                    <a:pt x="2308" y="170"/>
                    <a:pt x="2030" y="31"/>
                    <a:pt x="1771" y="11"/>
                  </a:cubicBezTo>
                  <a:cubicBezTo>
                    <a:pt x="1721" y="4"/>
                    <a:pt x="1671" y="1"/>
                    <a:pt x="16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2330657" y="832105"/>
              <a:ext cx="631045" cy="1029841"/>
            </a:xfrm>
            <a:custGeom>
              <a:avLst/>
              <a:gdLst/>
              <a:ahLst/>
              <a:cxnLst/>
              <a:rect l="l" t="t" r="r" b="b"/>
              <a:pathLst>
                <a:path w="15876" h="25909" extrusionOk="0">
                  <a:moveTo>
                    <a:pt x="13277" y="1"/>
                  </a:moveTo>
                  <a:cubicBezTo>
                    <a:pt x="13256" y="1"/>
                    <a:pt x="13233" y="3"/>
                    <a:pt x="13210" y="8"/>
                  </a:cubicBezTo>
                  <a:cubicBezTo>
                    <a:pt x="13011" y="28"/>
                    <a:pt x="12195" y="1341"/>
                    <a:pt x="11936" y="1779"/>
                  </a:cubicBezTo>
                  <a:cubicBezTo>
                    <a:pt x="11758" y="2090"/>
                    <a:pt x="11348" y="2845"/>
                    <a:pt x="11085" y="2845"/>
                  </a:cubicBezTo>
                  <a:cubicBezTo>
                    <a:pt x="10995" y="2845"/>
                    <a:pt x="10923" y="2757"/>
                    <a:pt x="10882" y="2535"/>
                  </a:cubicBezTo>
                  <a:cubicBezTo>
                    <a:pt x="10723" y="1679"/>
                    <a:pt x="10285" y="1082"/>
                    <a:pt x="10027" y="1003"/>
                  </a:cubicBezTo>
                  <a:cubicBezTo>
                    <a:pt x="10002" y="994"/>
                    <a:pt x="9978" y="990"/>
                    <a:pt x="9954" y="990"/>
                  </a:cubicBezTo>
                  <a:cubicBezTo>
                    <a:pt x="9767" y="990"/>
                    <a:pt x="9625" y="1246"/>
                    <a:pt x="9748" y="1441"/>
                  </a:cubicBezTo>
                  <a:cubicBezTo>
                    <a:pt x="9887" y="1620"/>
                    <a:pt x="10007" y="1998"/>
                    <a:pt x="10086" y="2256"/>
                  </a:cubicBezTo>
                  <a:cubicBezTo>
                    <a:pt x="10146" y="2495"/>
                    <a:pt x="10186" y="2734"/>
                    <a:pt x="10146" y="2952"/>
                  </a:cubicBezTo>
                  <a:cubicBezTo>
                    <a:pt x="10126" y="3231"/>
                    <a:pt x="10106" y="3450"/>
                    <a:pt x="10086" y="3649"/>
                  </a:cubicBezTo>
                  <a:lnTo>
                    <a:pt x="9589" y="4683"/>
                  </a:lnTo>
                  <a:cubicBezTo>
                    <a:pt x="9589" y="4683"/>
                    <a:pt x="6068" y="12680"/>
                    <a:pt x="5471" y="13834"/>
                  </a:cubicBezTo>
                  <a:cubicBezTo>
                    <a:pt x="4855" y="14968"/>
                    <a:pt x="1" y="20020"/>
                    <a:pt x="1" y="20020"/>
                  </a:cubicBezTo>
                  <a:lnTo>
                    <a:pt x="1035" y="25909"/>
                  </a:lnTo>
                  <a:lnTo>
                    <a:pt x="8913" y="17375"/>
                  </a:lnTo>
                  <a:lnTo>
                    <a:pt x="13090" y="5638"/>
                  </a:lnTo>
                  <a:lnTo>
                    <a:pt x="13190" y="5340"/>
                  </a:lnTo>
                  <a:cubicBezTo>
                    <a:pt x="13190" y="5340"/>
                    <a:pt x="14682" y="3748"/>
                    <a:pt x="15060" y="3251"/>
                  </a:cubicBezTo>
                  <a:cubicBezTo>
                    <a:pt x="15875" y="2216"/>
                    <a:pt x="15796" y="2177"/>
                    <a:pt x="15656" y="2097"/>
                  </a:cubicBezTo>
                  <a:cubicBezTo>
                    <a:pt x="15640" y="2089"/>
                    <a:pt x="15622" y="2085"/>
                    <a:pt x="15603" y="2085"/>
                  </a:cubicBezTo>
                  <a:cubicBezTo>
                    <a:pt x="15244" y="2085"/>
                    <a:pt x="14473" y="3417"/>
                    <a:pt x="14259" y="3417"/>
                  </a:cubicBezTo>
                  <a:cubicBezTo>
                    <a:pt x="14226" y="3417"/>
                    <a:pt x="14207" y="3385"/>
                    <a:pt x="14204" y="3310"/>
                  </a:cubicBezTo>
                  <a:cubicBezTo>
                    <a:pt x="14184" y="2753"/>
                    <a:pt x="15776" y="1043"/>
                    <a:pt x="15398" y="884"/>
                  </a:cubicBezTo>
                  <a:cubicBezTo>
                    <a:pt x="15370" y="871"/>
                    <a:pt x="15340" y="865"/>
                    <a:pt x="15309" y="865"/>
                  </a:cubicBezTo>
                  <a:cubicBezTo>
                    <a:pt x="14767" y="865"/>
                    <a:pt x="13801" y="2742"/>
                    <a:pt x="13707" y="2893"/>
                  </a:cubicBezTo>
                  <a:cubicBezTo>
                    <a:pt x="13675" y="2950"/>
                    <a:pt x="13629" y="2972"/>
                    <a:pt x="13585" y="2972"/>
                  </a:cubicBezTo>
                  <a:cubicBezTo>
                    <a:pt x="13490" y="2972"/>
                    <a:pt x="13400" y="2868"/>
                    <a:pt x="13468" y="2773"/>
                  </a:cubicBezTo>
                  <a:cubicBezTo>
                    <a:pt x="13607" y="2535"/>
                    <a:pt x="15099" y="287"/>
                    <a:pt x="14582" y="48"/>
                  </a:cubicBezTo>
                  <a:cubicBezTo>
                    <a:pt x="14553" y="36"/>
                    <a:pt x="14525" y="30"/>
                    <a:pt x="14498" y="30"/>
                  </a:cubicBezTo>
                  <a:cubicBezTo>
                    <a:pt x="14265" y="30"/>
                    <a:pt x="14105" y="446"/>
                    <a:pt x="14105" y="446"/>
                  </a:cubicBezTo>
                  <a:cubicBezTo>
                    <a:pt x="14105" y="446"/>
                    <a:pt x="12953" y="2579"/>
                    <a:pt x="12655" y="2579"/>
                  </a:cubicBezTo>
                  <a:cubicBezTo>
                    <a:pt x="12647" y="2579"/>
                    <a:pt x="12639" y="2578"/>
                    <a:pt x="12633" y="2574"/>
                  </a:cubicBezTo>
                  <a:cubicBezTo>
                    <a:pt x="12414" y="2435"/>
                    <a:pt x="13090" y="1122"/>
                    <a:pt x="13329" y="685"/>
                  </a:cubicBezTo>
                  <a:cubicBezTo>
                    <a:pt x="13565" y="284"/>
                    <a:pt x="13502" y="1"/>
                    <a:pt x="1327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1570019" y="2488964"/>
              <a:ext cx="1064302" cy="1915116"/>
            </a:xfrm>
            <a:custGeom>
              <a:avLst/>
              <a:gdLst/>
              <a:ahLst/>
              <a:cxnLst/>
              <a:rect l="l" t="t" r="r" b="b"/>
              <a:pathLst>
                <a:path w="26776" h="48181" extrusionOk="0">
                  <a:moveTo>
                    <a:pt x="5650" y="1"/>
                  </a:moveTo>
                  <a:cubicBezTo>
                    <a:pt x="5650" y="1"/>
                    <a:pt x="3163" y="5610"/>
                    <a:pt x="2626" y="11180"/>
                  </a:cubicBezTo>
                  <a:lnTo>
                    <a:pt x="0" y="46927"/>
                  </a:lnTo>
                  <a:lnTo>
                    <a:pt x="8773" y="47843"/>
                  </a:lnTo>
                  <a:lnTo>
                    <a:pt x="11359" y="10822"/>
                  </a:lnTo>
                  <a:cubicBezTo>
                    <a:pt x="11359" y="10822"/>
                    <a:pt x="19415" y="48181"/>
                    <a:pt x="19714" y="48181"/>
                  </a:cubicBezTo>
                  <a:cubicBezTo>
                    <a:pt x="20012" y="48181"/>
                    <a:pt x="26776" y="45674"/>
                    <a:pt x="26776" y="45674"/>
                  </a:cubicBezTo>
                  <a:lnTo>
                    <a:pt x="18838" y="199"/>
                  </a:lnTo>
                  <a:lnTo>
                    <a:pt x="5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1853867" y="2876954"/>
              <a:ext cx="314728" cy="77907"/>
            </a:xfrm>
            <a:custGeom>
              <a:avLst/>
              <a:gdLst/>
              <a:ahLst/>
              <a:cxnLst/>
              <a:rect l="l" t="t" r="r" b="b"/>
              <a:pathLst>
                <a:path w="7918" h="1960" extrusionOk="0">
                  <a:moveTo>
                    <a:pt x="44" y="1"/>
                  </a:moveTo>
                  <a:cubicBezTo>
                    <a:pt x="28" y="1"/>
                    <a:pt x="20" y="3"/>
                    <a:pt x="20" y="7"/>
                  </a:cubicBezTo>
                  <a:cubicBezTo>
                    <a:pt x="1" y="67"/>
                    <a:pt x="1751" y="524"/>
                    <a:pt x="3939" y="1061"/>
                  </a:cubicBezTo>
                  <a:cubicBezTo>
                    <a:pt x="6026" y="1573"/>
                    <a:pt x="7752" y="1959"/>
                    <a:pt x="7906" y="1959"/>
                  </a:cubicBezTo>
                  <a:cubicBezTo>
                    <a:pt x="7914" y="1959"/>
                    <a:pt x="7918" y="1958"/>
                    <a:pt x="7918" y="1956"/>
                  </a:cubicBezTo>
                  <a:cubicBezTo>
                    <a:pt x="7918" y="1897"/>
                    <a:pt x="6167" y="1419"/>
                    <a:pt x="3999" y="902"/>
                  </a:cubicBezTo>
                  <a:cubicBezTo>
                    <a:pt x="1957" y="382"/>
                    <a:pt x="261" y="1"/>
                    <a:pt x="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1585800" y="4023514"/>
              <a:ext cx="352687" cy="61014"/>
            </a:xfrm>
            <a:custGeom>
              <a:avLst/>
              <a:gdLst/>
              <a:ahLst/>
              <a:cxnLst/>
              <a:rect l="l" t="t" r="r" b="b"/>
              <a:pathLst>
                <a:path w="8873" h="1535" extrusionOk="0">
                  <a:moveTo>
                    <a:pt x="2061" y="0"/>
                  </a:moveTo>
                  <a:cubicBezTo>
                    <a:pt x="1767" y="0"/>
                    <a:pt x="1491" y="19"/>
                    <a:pt x="1234" y="66"/>
                  </a:cubicBezTo>
                  <a:cubicBezTo>
                    <a:pt x="816" y="126"/>
                    <a:pt x="498" y="265"/>
                    <a:pt x="299" y="364"/>
                  </a:cubicBezTo>
                  <a:cubicBezTo>
                    <a:pt x="200" y="404"/>
                    <a:pt x="120" y="464"/>
                    <a:pt x="80" y="484"/>
                  </a:cubicBezTo>
                  <a:cubicBezTo>
                    <a:pt x="21" y="504"/>
                    <a:pt x="1" y="524"/>
                    <a:pt x="1" y="524"/>
                  </a:cubicBezTo>
                  <a:cubicBezTo>
                    <a:pt x="2" y="526"/>
                    <a:pt x="5" y="527"/>
                    <a:pt x="9" y="527"/>
                  </a:cubicBezTo>
                  <a:cubicBezTo>
                    <a:pt x="74" y="527"/>
                    <a:pt x="490" y="256"/>
                    <a:pt x="1274" y="126"/>
                  </a:cubicBezTo>
                  <a:cubicBezTo>
                    <a:pt x="1483" y="96"/>
                    <a:pt x="1707" y="81"/>
                    <a:pt x="1945" y="81"/>
                  </a:cubicBezTo>
                  <a:cubicBezTo>
                    <a:pt x="2184" y="81"/>
                    <a:pt x="2438" y="96"/>
                    <a:pt x="2706" y="126"/>
                  </a:cubicBezTo>
                  <a:cubicBezTo>
                    <a:pt x="3263" y="205"/>
                    <a:pt x="3820" y="364"/>
                    <a:pt x="4417" y="563"/>
                  </a:cubicBezTo>
                  <a:cubicBezTo>
                    <a:pt x="5014" y="762"/>
                    <a:pt x="5591" y="961"/>
                    <a:pt x="6108" y="1120"/>
                  </a:cubicBezTo>
                  <a:cubicBezTo>
                    <a:pt x="6645" y="1299"/>
                    <a:pt x="7103" y="1419"/>
                    <a:pt x="7540" y="1478"/>
                  </a:cubicBezTo>
                  <a:cubicBezTo>
                    <a:pt x="7822" y="1507"/>
                    <a:pt x="8073" y="1535"/>
                    <a:pt x="8274" y="1535"/>
                  </a:cubicBezTo>
                  <a:cubicBezTo>
                    <a:pt x="8357" y="1535"/>
                    <a:pt x="8431" y="1530"/>
                    <a:pt x="8495" y="1518"/>
                  </a:cubicBezTo>
                  <a:cubicBezTo>
                    <a:pt x="8634" y="1518"/>
                    <a:pt x="8734" y="1498"/>
                    <a:pt x="8774" y="1498"/>
                  </a:cubicBezTo>
                  <a:cubicBezTo>
                    <a:pt x="8853" y="1478"/>
                    <a:pt x="8873" y="1478"/>
                    <a:pt x="8873" y="1478"/>
                  </a:cubicBezTo>
                  <a:cubicBezTo>
                    <a:pt x="8873" y="1475"/>
                    <a:pt x="8855" y="1474"/>
                    <a:pt x="8821" y="1474"/>
                  </a:cubicBezTo>
                  <a:cubicBezTo>
                    <a:pt x="8784" y="1474"/>
                    <a:pt x="8728" y="1475"/>
                    <a:pt x="8654" y="1475"/>
                  </a:cubicBezTo>
                  <a:cubicBezTo>
                    <a:pt x="8428" y="1475"/>
                    <a:pt x="8040" y="1464"/>
                    <a:pt x="7540" y="1379"/>
                  </a:cubicBezTo>
                  <a:cubicBezTo>
                    <a:pt x="7142" y="1299"/>
                    <a:pt x="6665" y="1180"/>
                    <a:pt x="6148" y="1001"/>
                  </a:cubicBezTo>
                  <a:cubicBezTo>
                    <a:pt x="5611" y="822"/>
                    <a:pt x="5054" y="623"/>
                    <a:pt x="4457" y="424"/>
                  </a:cubicBezTo>
                  <a:cubicBezTo>
                    <a:pt x="3860" y="225"/>
                    <a:pt x="3263" y="106"/>
                    <a:pt x="2706" y="26"/>
                  </a:cubicBezTo>
                  <a:cubicBezTo>
                    <a:pt x="2484" y="10"/>
                    <a:pt x="2268"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1582660" y="3957809"/>
              <a:ext cx="356622" cy="37681"/>
            </a:xfrm>
            <a:custGeom>
              <a:avLst/>
              <a:gdLst/>
              <a:ahLst/>
              <a:cxnLst/>
              <a:rect l="l" t="t" r="r" b="b"/>
              <a:pathLst>
                <a:path w="8972" h="948" extrusionOk="0">
                  <a:moveTo>
                    <a:pt x="7954" y="0"/>
                  </a:moveTo>
                  <a:cubicBezTo>
                    <a:pt x="7856" y="0"/>
                    <a:pt x="7751" y="3"/>
                    <a:pt x="7639" y="8"/>
                  </a:cubicBezTo>
                  <a:cubicBezTo>
                    <a:pt x="6824" y="68"/>
                    <a:pt x="5670" y="307"/>
                    <a:pt x="4456" y="565"/>
                  </a:cubicBezTo>
                  <a:cubicBezTo>
                    <a:pt x="3688" y="742"/>
                    <a:pt x="2935" y="822"/>
                    <a:pt x="2284" y="822"/>
                  </a:cubicBezTo>
                  <a:cubicBezTo>
                    <a:pt x="1907" y="822"/>
                    <a:pt x="1565" y="795"/>
                    <a:pt x="1273" y="744"/>
                  </a:cubicBezTo>
                  <a:cubicBezTo>
                    <a:pt x="488" y="610"/>
                    <a:pt x="34" y="365"/>
                    <a:pt x="2" y="365"/>
                  </a:cubicBezTo>
                  <a:cubicBezTo>
                    <a:pt x="1" y="365"/>
                    <a:pt x="0" y="366"/>
                    <a:pt x="0" y="366"/>
                  </a:cubicBezTo>
                  <a:cubicBezTo>
                    <a:pt x="0" y="366"/>
                    <a:pt x="20" y="386"/>
                    <a:pt x="80" y="406"/>
                  </a:cubicBezTo>
                  <a:cubicBezTo>
                    <a:pt x="159" y="446"/>
                    <a:pt x="219" y="486"/>
                    <a:pt x="319" y="545"/>
                  </a:cubicBezTo>
                  <a:cubicBezTo>
                    <a:pt x="557" y="645"/>
                    <a:pt x="876" y="764"/>
                    <a:pt x="1273" y="844"/>
                  </a:cubicBezTo>
                  <a:cubicBezTo>
                    <a:pt x="1635" y="895"/>
                    <a:pt x="2057" y="947"/>
                    <a:pt x="2525" y="947"/>
                  </a:cubicBezTo>
                  <a:cubicBezTo>
                    <a:pt x="2597" y="947"/>
                    <a:pt x="2671" y="946"/>
                    <a:pt x="2746" y="943"/>
                  </a:cubicBezTo>
                  <a:cubicBezTo>
                    <a:pt x="3283" y="903"/>
                    <a:pt x="3879" y="844"/>
                    <a:pt x="4496" y="724"/>
                  </a:cubicBezTo>
                  <a:cubicBezTo>
                    <a:pt x="5729" y="466"/>
                    <a:pt x="6843" y="187"/>
                    <a:pt x="7659" y="147"/>
                  </a:cubicBezTo>
                  <a:cubicBezTo>
                    <a:pt x="8057" y="128"/>
                    <a:pt x="8415" y="128"/>
                    <a:pt x="8634" y="128"/>
                  </a:cubicBezTo>
                  <a:lnTo>
                    <a:pt x="8972" y="128"/>
                  </a:lnTo>
                  <a:lnTo>
                    <a:pt x="8614" y="48"/>
                  </a:lnTo>
                  <a:cubicBezTo>
                    <a:pt x="8439" y="19"/>
                    <a:pt x="8222" y="0"/>
                    <a:pt x="7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2222341" y="3824491"/>
              <a:ext cx="339252" cy="62604"/>
            </a:xfrm>
            <a:custGeom>
              <a:avLst/>
              <a:gdLst/>
              <a:ahLst/>
              <a:cxnLst/>
              <a:rect l="l" t="t" r="r" b="b"/>
              <a:pathLst>
                <a:path w="8535" h="1575" extrusionOk="0">
                  <a:moveTo>
                    <a:pt x="8534" y="0"/>
                  </a:moveTo>
                  <a:cubicBezTo>
                    <a:pt x="8534" y="0"/>
                    <a:pt x="8495" y="20"/>
                    <a:pt x="8475" y="60"/>
                  </a:cubicBezTo>
                  <a:cubicBezTo>
                    <a:pt x="8474" y="63"/>
                    <a:pt x="8473" y="65"/>
                    <a:pt x="8472" y="68"/>
                  </a:cubicBezTo>
                  <a:lnTo>
                    <a:pt x="8472" y="68"/>
                  </a:lnTo>
                  <a:cubicBezTo>
                    <a:pt x="8514" y="25"/>
                    <a:pt x="8534" y="0"/>
                    <a:pt x="8534" y="0"/>
                  </a:cubicBezTo>
                  <a:close/>
                  <a:moveTo>
                    <a:pt x="8472" y="68"/>
                  </a:moveTo>
                  <a:cubicBezTo>
                    <a:pt x="8430" y="110"/>
                    <a:pt x="8365" y="170"/>
                    <a:pt x="8276" y="239"/>
                  </a:cubicBezTo>
                  <a:cubicBezTo>
                    <a:pt x="8097" y="378"/>
                    <a:pt x="7838" y="557"/>
                    <a:pt x="7440" y="697"/>
                  </a:cubicBezTo>
                  <a:cubicBezTo>
                    <a:pt x="7142" y="786"/>
                    <a:pt x="6788" y="831"/>
                    <a:pt x="6403" y="831"/>
                  </a:cubicBezTo>
                  <a:cubicBezTo>
                    <a:pt x="6274" y="831"/>
                    <a:pt x="6142" y="826"/>
                    <a:pt x="6008" y="816"/>
                  </a:cubicBezTo>
                  <a:cubicBezTo>
                    <a:pt x="5471" y="756"/>
                    <a:pt x="4894" y="637"/>
                    <a:pt x="4277" y="537"/>
                  </a:cubicBezTo>
                  <a:cubicBezTo>
                    <a:pt x="3916" y="468"/>
                    <a:pt x="3562" y="439"/>
                    <a:pt x="3218" y="439"/>
                  </a:cubicBezTo>
                  <a:cubicBezTo>
                    <a:pt x="2975" y="439"/>
                    <a:pt x="2738" y="453"/>
                    <a:pt x="2507" y="478"/>
                  </a:cubicBezTo>
                  <a:cubicBezTo>
                    <a:pt x="1970" y="557"/>
                    <a:pt x="1492" y="716"/>
                    <a:pt x="1114" y="876"/>
                  </a:cubicBezTo>
                  <a:cubicBezTo>
                    <a:pt x="737" y="1035"/>
                    <a:pt x="478" y="1234"/>
                    <a:pt x="279" y="1353"/>
                  </a:cubicBezTo>
                  <a:cubicBezTo>
                    <a:pt x="199" y="1413"/>
                    <a:pt x="120" y="1453"/>
                    <a:pt x="80" y="1512"/>
                  </a:cubicBezTo>
                  <a:lnTo>
                    <a:pt x="0" y="1572"/>
                  </a:lnTo>
                  <a:cubicBezTo>
                    <a:pt x="2" y="1574"/>
                    <a:pt x="4" y="1575"/>
                    <a:pt x="7" y="1575"/>
                  </a:cubicBezTo>
                  <a:cubicBezTo>
                    <a:pt x="62" y="1575"/>
                    <a:pt x="457" y="1238"/>
                    <a:pt x="1174" y="955"/>
                  </a:cubicBezTo>
                  <a:cubicBezTo>
                    <a:pt x="1532" y="776"/>
                    <a:pt x="2010" y="657"/>
                    <a:pt x="2527" y="577"/>
                  </a:cubicBezTo>
                  <a:cubicBezTo>
                    <a:pt x="2728" y="555"/>
                    <a:pt x="2938" y="544"/>
                    <a:pt x="3154" y="544"/>
                  </a:cubicBezTo>
                  <a:cubicBezTo>
                    <a:pt x="3514" y="544"/>
                    <a:pt x="3892" y="575"/>
                    <a:pt x="4277" y="637"/>
                  </a:cubicBezTo>
                  <a:cubicBezTo>
                    <a:pt x="4874" y="736"/>
                    <a:pt x="5471" y="856"/>
                    <a:pt x="6008" y="915"/>
                  </a:cubicBezTo>
                  <a:cubicBezTo>
                    <a:pt x="6107" y="922"/>
                    <a:pt x="6204" y="926"/>
                    <a:pt x="6298" y="926"/>
                  </a:cubicBezTo>
                  <a:cubicBezTo>
                    <a:pt x="6738" y="926"/>
                    <a:pt x="7133" y="855"/>
                    <a:pt x="7460" y="756"/>
                  </a:cubicBezTo>
                  <a:cubicBezTo>
                    <a:pt x="7858" y="637"/>
                    <a:pt x="8137" y="438"/>
                    <a:pt x="8296" y="259"/>
                  </a:cubicBezTo>
                  <a:cubicBezTo>
                    <a:pt x="8372" y="202"/>
                    <a:pt x="8448" y="127"/>
                    <a:pt x="8472"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2282441" y="4086199"/>
              <a:ext cx="331342" cy="92137"/>
            </a:xfrm>
            <a:custGeom>
              <a:avLst/>
              <a:gdLst/>
              <a:ahLst/>
              <a:cxnLst/>
              <a:rect l="l" t="t" r="r" b="b"/>
              <a:pathLst>
                <a:path w="8336" h="2318" extrusionOk="0">
                  <a:moveTo>
                    <a:pt x="8335" y="0"/>
                  </a:moveTo>
                  <a:cubicBezTo>
                    <a:pt x="8318" y="0"/>
                    <a:pt x="7962" y="390"/>
                    <a:pt x="7321" y="836"/>
                  </a:cubicBezTo>
                  <a:cubicBezTo>
                    <a:pt x="6664" y="1314"/>
                    <a:pt x="5630" y="1831"/>
                    <a:pt x="4397" y="2070"/>
                  </a:cubicBezTo>
                  <a:cubicBezTo>
                    <a:pt x="3951" y="2150"/>
                    <a:pt x="3516" y="2185"/>
                    <a:pt x="3105" y="2185"/>
                  </a:cubicBezTo>
                  <a:cubicBezTo>
                    <a:pt x="2396" y="2185"/>
                    <a:pt x="1757" y="2082"/>
                    <a:pt x="1254" y="1930"/>
                  </a:cubicBezTo>
                  <a:cubicBezTo>
                    <a:pt x="856" y="1831"/>
                    <a:pt x="557" y="1712"/>
                    <a:pt x="319" y="1632"/>
                  </a:cubicBezTo>
                  <a:cubicBezTo>
                    <a:pt x="120" y="1572"/>
                    <a:pt x="0" y="1513"/>
                    <a:pt x="0" y="1513"/>
                  </a:cubicBezTo>
                  <a:lnTo>
                    <a:pt x="0" y="1513"/>
                  </a:lnTo>
                  <a:cubicBezTo>
                    <a:pt x="0" y="1513"/>
                    <a:pt x="120" y="1592"/>
                    <a:pt x="319" y="1692"/>
                  </a:cubicBezTo>
                  <a:cubicBezTo>
                    <a:pt x="557" y="1791"/>
                    <a:pt x="856" y="1911"/>
                    <a:pt x="1254" y="2030"/>
                  </a:cubicBezTo>
                  <a:cubicBezTo>
                    <a:pt x="1775" y="2199"/>
                    <a:pt x="2449" y="2317"/>
                    <a:pt x="3204" y="2317"/>
                  </a:cubicBezTo>
                  <a:cubicBezTo>
                    <a:pt x="3603" y="2317"/>
                    <a:pt x="4024" y="2285"/>
                    <a:pt x="4456" y="2209"/>
                  </a:cubicBezTo>
                  <a:cubicBezTo>
                    <a:pt x="5690" y="1990"/>
                    <a:pt x="6744" y="1413"/>
                    <a:pt x="7381" y="916"/>
                  </a:cubicBezTo>
                  <a:cubicBezTo>
                    <a:pt x="7719" y="677"/>
                    <a:pt x="7957" y="438"/>
                    <a:pt x="8117" y="279"/>
                  </a:cubicBezTo>
                  <a:cubicBezTo>
                    <a:pt x="8256" y="100"/>
                    <a:pt x="8335" y="1"/>
                    <a:pt x="8335" y="1"/>
                  </a:cubicBezTo>
                  <a:cubicBezTo>
                    <a:pt x="8335" y="0"/>
                    <a:pt x="8335" y="0"/>
                    <a:pt x="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2204136" y="3714585"/>
              <a:ext cx="323472" cy="110461"/>
            </a:xfrm>
            <a:custGeom>
              <a:avLst/>
              <a:gdLst/>
              <a:ahLst/>
              <a:cxnLst/>
              <a:rect l="l" t="t" r="r" b="b"/>
              <a:pathLst>
                <a:path w="8138" h="2779" extrusionOk="0">
                  <a:moveTo>
                    <a:pt x="7739" y="0"/>
                  </a:moveTo>
                  <a:cubicBezTo>
                    <a:pt x="7520" y="0"/>
                    <a:pt x="7162" y="20"/>
                    <a:pt x="6804" y="179"/>
                  </a:cubicBezTo>
                  <a:cubicBezTo>
                    <a:pt x="6426" y="319"/>
                    <a:pt x="6009" y="577"/>
                    <a:pt x="5571" y="895"/>
                  </a:cubicBezTo>
                  <a:cubicBezTo>
                    <a:pt x="5153" y="1214"/>
                    <a:pt x="4735" y="1612"/>
                    <a:pt x="4238" y="1970"/>
                  </a:cubicBezTo>
                  <a:cubicBezTo>
                    <a:pt x="3761" y="2308"/>
                    <a:pt x="3224" y="2527"/>
                    <a:pt x="2686" y="2606"/>
                  </a:cubicBezTo>
                  <a:cubicBezTo>
                    <a:pt x="2428" y="2646"/>
                    <a:pt x="2179" y="2661"/>
                    <a:pt x="1945" y="2661"/>
                  </a:cubicBezTo>
                  <a:cubicBezTo>
                    <a:pt x="1712" y="2661"/>
                    <a:pt x="1493" y="2646"/>
                    <a:pt x="1294" y="2626"/>
                  </a:cubicBezTo>
                  <a:cubicBezTo>
                    <a:pt x="896" y="2586"/>
                    <a:pt x="578" y="2527"/>
                    <a:pt x="359" y="2507"/>
                  </a:cubicBezTo>
                  <a:cubicBezTo>
                    <a:pt x="140" y="2467"/>
                    <a:pt x="1" y="2467"/>
                    <a:pt x="1" y="2467"/>
                  </a:cubicBezTo>
                  <a:lnTo>
                    <a:pt x="1" y="2467"/>
                  </a:lnTo>
                  <a:cubicBezTo>
                    <a:pt x="1" y="2487"/>
                    <a:pt x="140" y="2507"/>
                    <a:pt x="359" y="2547"/>
                  </a:cubicBezTo>
                  <a:cubicBezTo>
                    <a:pt x="578" y="2606"/>
                    <a:pt x="896" y="2686"/>
                    <a:pt x="1294" y="2726"/>
                  </a:cubicBezTo>
                  <a:cubicBezTo>
                    <a:pt x="1507" y="2758"/>
                    <a:pt x="1743" y="2778"/>
                    <a:pt x="2001" y="2778"/>
                  </a:cubicBezTo>
                  <a:cubicBezTo>
                    <a:pt x="2226" y="2778"/>
                    <a:pt x="2467" y="2763"/>
                    <a:pt x="2726" y="2726"/>
                  </a:cubicBezTo>
                  <a:cubicBezTo>
                    <a:pt x="3263" y="2646"/>
                    <a:pt x="3840" y="2427"/>
                    <a:pt x="4338" y="2049"/>
                  </a:cubicBezTo>
                  <a:cubicBezTo>
                    <a:pt x="4835" y="1691"/>
                    <a:pt x="5253" y="1293"/>
                    <a:pt x="5670" y="975"/>
                  </a:cubicBezTo>
                  <a:cubicBezTo>
                    <a:pt x="6108" y="617"/>
                    <a:pt x="6506" y="378"/>
                    <a:pt x="6864" y="219"/>
                  </a:cubicBezTo>
                  <a:cubicBezTo>
                    <a:pt x="7242" y="80"/>
                    <a:pt x="7560" y="20"/>
                    <a:pt x="7799" y="20"/>
                  </a:cubicBezTo>
                  <a:cubicBezTo>
                    <a:pt x="7945" y="20"/>
                    <a:pt x="8046" y="29"/>
                    <a:pt x="8098" y="29"/>
                  </a:cubicBezTo>
                  <a:cubicBezTo>
                    <a:pt x="8124" y="29"/>
                    <a:pt x="8137" y="27"/>
                    <a:pt x="8137" y="20"/>
                  </a:cubicBezTo>
                  <a:cubicBezTo>
                    <a:pt x="8137" y="10"/>
                    <a:pt x="8132" y="5"/>
                    <a:pt x="8112" y="5"/>
                  </a:cubicBezTo>
                  <a:cubicBezTo>
                    <a:pt x="8092" y="5"/>
                    <a:pt x="8057" y="10"/>
                    <a:pt x="7998" y="20"/>
                  </a:cubicBezTo>
                  <a:cubicBezTo>
                    <a:pt x="7938" y="20"/>
                    <a:pt x="7859" y="0"/>
                    <a:pt x="7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1607145" y="3628409"/>
              <a:ext cx="362187" cy="48573"/>
            </a:xfrm>
            <a:custGeom>
              <a:avLst/>
              <a:gdLst/>
              <a:ahLst/>
              <a:cxnLst/>
              <a:rect l="l" t="t" r="r" b="b"/>
              <a:pathLst>
                <a:path w="9112" h="1222" extrusionOk="0">
                  <a:moveTo>
                    <a:pt x="1739" y="1"/>
                  </a:moveTo>
                  <a:cubicBezTo>
                    <a:pt x="1588" y="1"/>
                    <a:pt x="1446" y="7"/>
                    <a:pt x="1314" y="20"/>
                  </a:cubicBezTo>
                  <a:cubicBezTo>
                    <a:pt x="876" y="80"/>
                    <a:pt x="558" y="179"/>
                    <a:pt x="339" y="278"/>
                  </a:cubicBezTo>
                  <a:cubicBezTo>
                    <a:pt x="200" y="318"/>
                    <a:pt x="140" y="378"/>
                    <a:pt x="81" y="398"/>
                  </a:cubicBezTo>
                  <a:cubicBezTo>
                    <a:pt x="41" y="418"/>
                    <a:pt x="1" y="457"/>
                    <a:pt x="1" y="457"/>
                  </a:cubicBezTo>
                  <a:cubicBezTo>
                    <a:pt x="3" y="460"/>
                    <a:pt x="7" y="461"/>
                    <a:pt x="13" y="461"/>
                  </a:cubicBezTo>
                  <a:cubicBezTo>
                    <a:pt x="97" y="461"/>
                    <a:pt x="531" y="194"/>
                    <a:pt x="1334" y="119"/>
                  </a:cubicBezTo>
                  <a:cubicBezTo>
                    <a:pt x="1442" y="109"/>
                    <a:pt x="1555" y="104"/>
                    <a:pt x="1673" y="104"/>
                  </a:cubicBezTo>
                  <a:cubicBezTo>
                    <a:pt x="2012" y="104"/>
                    <a:pt x="2393" y="145"/>
                    <a:pt x="2806" y="219"/>
                  </a:cubicBezTo>
                  <a:cubicBezTo>
                    <a:pt x="3343" y="318"/>
                    <a:pt x="3940" y="477"/>
                    <a:pt x="4556" y="676"/>
                  </a:cubicBezTo>
                  <a:cubicBezTo>
                    <a:pt x="5173" y="875"/>
                    <a:pt x="5770" y="1014"/>
                    <a:pt x="6327" y="1114"/>
                  </a:cubicBezTo>
                  <a:cubicBezTo>
                    <a:pt x="6692" y="1182"/>
                    <a:pt x="7057" y="1222"/>
                    <a:pt x="7384" y="1222"/>
                  </a:cubicBezTo>
                  <a:cubicBezTo>
                    <a:pt x="7539" y="1222"/>
                    <a:pt x="7685" y="1213"/>
                    <a:pt x="7819" y="1194"/>
                  </a:cubicBezTo>
                  <a:cubicBezTo>
                    <a:pt x="8237" y="1154"/>
                    <a:pt x="8555" y="1054"/>
                    <a:pt x="8794" y="955"/>
                  </a:cubicBezTo>
                  <a:cubicBezTo>
                    <a:pt x="8913" y="895"/>
                    <a:pt x="8992" y="855"/>
                    <a:pt x="9032" y="816"/>
                  </a:cubicBezTo>
                  <a:cubicBezTo>
                    <a:pt x="9092" y="796"/>
                    <a:pt x="9112" y="776"/>
                    <a:pt x="9112" y="776"/>
                  </a:cubicBezTo>
                  <a:cubicBezTo>
                    <a:pt x="9112" y="770"/>
                    <a:pt x="9108" y="768"/>
                    <a:pt x="9100" y="768"/>
                  </a:cubicBezTo>
                  <a:cubicBezTo>
                    <a:pt x="9023" y="768"/>
                    <a:pt x="8559" y="1022"/>
                    <a:pt x="7799" y="1094"/>
                  </a:cubicBezTo>
                  <a:cubicBezTo>
                    <a:pt x="7701" y="1099"/>
                    <a:pt x="7599" y="1101"/>
                    <a:pt x="7495" y="1101"/>
                  </a:cubicBezTo>
                  <a:cubicBezTo>
                    <a:pt x="7136" y="1101"/>
                    <a:pt x="6743" y="1072"/>
                    <a:pt x="6327" y="995"/>
                  </a:cubicBezTo>
                  <a:cubicBezTo>
                    <a:pt x="5790" y="895"/>
                    <a:pt x="5173" y="756"/>
                    <a:pt x="4556" y="557"/>
                  </a:cubicBezTo>
                  <a:cubicBezTo>
                    <a:pt x="3940" y="378"/>
                    <a:pt x="3343" y="199"/>
                    <a:pt x="2806" y="99"/>
                  </a:cubicBezTo>
                  <a:cubicBezTo>
                    <a:pt x="2425" y="31"/>
                    <a:pt x="2063"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2152740" y="3414877"/>
              <a:ext cx="328202" cy="139239"/>
            </a:xfrm>
            <a:custGeom>
              <a:avLst/>
              <a:gdLst/>
              <a:ahLst/>
              <a:cxnLst/>
              <a:rect l="l" t="t" r="r" b="b"/>
              <a:pathLst>
                <a:path w="8257" h="3503" extrusionOk="0">
                  <a:moveTo>
                    <a:pt x="8256" y="1"/>
                  </a:moveTo>
                  <a:cubicBezTo>
                    <a:pt x="8237" y="1"/>
                    <a:pt x="8097" y="558"/>
                    <a:pt x="7441" y="1075"/>
                  </a:cubicBezTo>
                  <a:cubicBezTo>
                    <a:pt x="7123" y="1354"/>
                    <a:pt x="6705" y="1612"/>
                    <a:pt x="6168" y="1811"/>
                  </a:cubicBezTo>
                  <a:cubicBezTo>
                    <a:pt x="5650" y="2010"/>
                    <a:pt x="5054" y="2149"/>
                    <a:pt x="4417" y="2209"/>
                  </a:cubicBezTo>
                  <a:cubicBezTo>
                    <a:pt x="3761" y="2289"/>
                    <a:pt x="3144" y="2348"/>
                    <a:pt x="2587" y="2448"/>
                  </a:cubicBezTo>
                  <a:cubicBezTo>
                    <a:pt x="2050" y="2547"/>
                    <a:pt x="1553" y="2587"/>
                    <a:pt x="1135" y="2746"/>
                  </a:cubicBezTo>
                  <a:cubicBezTo>
                    <a:pt x="737" y="2865"/>
                    <a:pt x="439" y="3064"/>
                    <a:pt x="260" y="3243"/>
                  </a:cubicBezTo>
                  <a:cubicBezTo>
                    <a:pt x="160" y="3303"/>
                    <a:pt x="100" y="3383"/>
                    <a:pt x="61" y="3442"/>
                  </a:cubicBezTo>
                  <a:cubicBezTo>
                    <a:pt x="59" y="3445"/>
                    <a:pt x="58" y="3447"/>
                    <a:pt x="57" y="3450"/>
                  </a:cubicBezTo>
                  <a:lnTo>
                    <a:pt x="57" y="3450"/>
                  </a:lnTo>
                  <a:cubicBezTo>
                    <a:pt x="103" y="3407"/>
                    <a:pt x="179" y="3342"/>
                    <a:pt x="279" y="3263"/>
                  </a:cubicBezTo>
                  <a:cubicBezTo>
                    <a:pt x="458" y="3104"/>
                    <a:pt x="757" y="2945"/>
                    <a:pt x="1155" y="2806"/>
                  </a:cubicBezTo>
                  <a:cubicBezTo>
                    <a:pt x="1553" y="2706"/>
                    <a:pt x="2070" y="2647"/>
                    <a:pt x="2627" y="2567"/>
                  </a:cubicBezTo>
                  <a:cubicBezTo>
                    <a:pt x="3164" y="2488"/>
                    <a:pt x="3781" y="2408"/>
                    <a:pt x="4437" y="2348"/>
                  </a:cubicBezTo>
                  <a:cubicBezTo>
                    <a:pt x="5074" y="2249"/>
                    <a:pt x="5710" y="2110"/>
                    <a:pt x="6227" y="1911"/>
                  </a:cubicBezTo>
                  <a:cubicBezTo>
                    <a:pt x="6764" y="1712"/>
                    <a:pt x="7202" y="1453"/>
                    <a:pt x="7520" y="1155"/>
                  </a:cubicBezTo>
                  <a:cubicBezTo>
                    <a:pt x="7839" y="876"/>
                    <a:pt x="8038" y="578"/>
                    <a:pt x="8137" y="359"/>
                  </a:cubicBezTo>
                  <a:cubicBezTo>
                    <a:pt x="8197" y="260"/>
                    <a:pt x="8217" y="160"/>
                    <a:pt x="8237" y="100"/>
                  </a:cubicBezTo>
                  <a:cubicBezTo>
                    <a:pt x="8256" y="21"/>
                    <a:pt x="8256" y="1"/>
                    <a:pt x="8256" y="1"/>
                  </a:cubicBezTo>
                  <a:close/>
                  <a:moveTo>
                    <a:pt x="57" y="3450"/>
                  </a:moveTo>
                  <a:cubicBezTo>
                    <a:pt x="20" y="3483"/>
                    <a:pt x="1" y="3502"/>
                    <a:pt x="1" y="3502"/>
                  </a:cubicBezTo>
                  <a:cubicBezTo>
                    <a:pt x="1" y="3502"/>
                    <a:pt x="36" y="3485"/>
                    <a:pt x="57" y="34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1629285" y="3340467"/>
              <a:ext cx="352727" cy="80013"/>
            </a:xfrm>
            <a:custGeom>
              <a:avLst/>
              <a:gdLst/>
              <a:ahLst/>
              <a:cxnLst/>
              <a:rect l="l" t="t" r="r" b="b"/>
              <a:pathLst>
                <a:path w="8874" h="2013" extrusionOk="0">
                  <a:moveTo>
                    <a:pt x="8789" y="335"/>
                  </a:moveTo>
                  <a:cubicBezTo>
                    <a:pt x="8791" y="337"/>
                    <a:pt x="8792" y="339"/>
                    <a:pt x="8794" y="341"/>
                  </a:cubicBezTo>
                  <a:cubicBezTo>
                    <a:pt x="8805" y="345"/>
                    <a:pt x="8815" y="349"/>
                    <a:pt x="8823" y="352"/>
                  </a:cubicBezTo>
                  <a:lnTo>
                    <a:pt x="8823" y="352"/>
                  </a:lnTo>
                  <a:cubicBezTo>
                    <a:pt x="8813" y="347"/>
                    <a:pt x="8802" y="341"/>
                    <a:pt x="8789" y="335"/>
                  </a:cubicBezTo>
                  <a:close/>
                  <a:moveTo>
                    <a:pt x="8823" y="352"/>
                  </a:moveTo>
                  <a:lnTo>
                    <a:pt x="8823" y="352"/>
                  </a:lnTo>
                  <a:cubicBezTo>
                    <a:pt x="8856" y="370"/>
                    <a:pt x="8873" y="381"/>
                    <a:pt x="8873" y="381"/>
                  </a:cubicBezTo>
                  <a:cubicBezTo>
                    <a:pt x="8873" y="381"/>
                    <a:pt x="8860" y="368"/>
                    <a:pt x="8823" y="352"/>
                  </a:cubicBezTo>
                  <a:close/>
                  <a:moveTo>
                    <a:pt x="7653" y="0"/>
                  </a:moveTo>
                  <a:cubicBezTo>
                    <a:pt x="7616" y="0"/>
                    <a:pt x="7578" y="1"/>
                    <a:pt x="7540" y="3"/>
                  </a:cubicBezTo>
                  <a:cubicBezTo>
                    <a:pt x="7103" y="43"/>
                    <a:pt x="6585" y="162"/>
                    <a:pt x="6068" y="381"/>
                  </a:cubicBezTo>
                  <a:cubicBezTo>
                    <a:pt x="5531" y="600"/>
                    <a:pt x="4994" y="958"/>
                    <a:pt x="4417" y="1256"/>
                  </a:cubicBezTo>
                  <a:cubicBezTo>
                    <a:pt x="3860" y="1575"/>
                    <a:pt x="3263" y="1793"/>
                    <a:pt x="2706" y="1853"/>
                  </a:cubicBezTo>
                  <a:cubicBezTo>
                    <a:pt x="2572" y="1863"/>
                    <a:pt x="2438" y="1868"/>
                    <a:pt x="2306" y="1868"/>
                  </a:cubicBezTo>
                  <a:cubicBezTo>
                    <a:pt x="1909" y="1868"/>
                    <a:pt x="1533" y="1823"/>
                    <a:pt x="1234" y="1734"/>
                  </a:cubicBezTo>
                  <a:cubicBezTo>
                    <a:pt x="441" y="1501"/>
                    <a:pt x="42" y="1156"/>
                    <a:pt x="3" y="1156"/>
                  </a:cubicBezTo>
                  <a:cubicBezTo>
                    <a:pt x="2" y="1156"/>
                    <a:pt x="2" y="1156"/>
                    <a:pt x="1" y="1157"/>
                  </a:cubicBezTo>
                  <a:cubicBezTo>
                    <a:pt x="1" y="1177"/>
                    <a:pt x="21" y="1197"/>
                    <a:pt x="41" y="1236"/>
                  </a:cubicBezTo>
                  <a:cubicBezTo>
                    <a:pt x="100" y="1276"/>
                    <a:pt x="180" y="1336"/>
                    <a:pt x="279" y="1396"/>
                  </a:cubicBezTo>
                  <a:cubicBezTo>
                    <a:pt x="478" y="1555"/>
                    <a:pt x="777" y="1734"/>
                    <a:pt x="1195" y="1853"/>
                  </a:cubicBezTo>
                  <a:cubicBezTo>
                    <a:pt x="1515" y="1944"/>
                    <a:pt x="1893" y="2013"/>
                    <a:pt x="2312" y="2013"/>
                  </a:cubicBezTo>
                  <a:cubicBezTo>
                    <a:pt x="2440" y="2013"/>
                    <a:pt x="2572" y="2006"/>
                    <a:pt x="2706" y="1992"/>
                  </a:cubicBezTo>
                  <a:cubicBezTo>
                    <a:pt x="3283" y="1952"/>
                    <a:pt x="3900" y="1734"/>
                    <a:pt x="4477" y="1396"/>
                  </a:cubicBezTo>
                  <a:cubicBezTo>
                    <a:pt x="5054" y="1077"/>
                    <a:pt x="5571" y="739"/>
                    <a:pt x="6088" y="500"/>
                  </a:cubicBezTo>
                  <a:cubicBezTo>
                    <a:pt x="6605" y="262"/>
                    <a:pt x="7103" y="142"/>
                    <a:pt x="7540" y="102"/>
                  </a:cubicBezTo>
                  <a:cubicBezTo>
                    <a:pt x="7606" y="96"/>
                    <a:pt x="7669" y="93"/>
                    <a:pt x="7731" y="93"/>
                  </a:cubicBezTo>
                  <a:cubicBezTo>
                    <a:pt x="8062" y="93"/>
                    <a:pt x="8334" y="175"/>
                    <a:pt x="8535" y="242"/>
                  </a:cubicBezTo>
                  <a:cubicBezTo>
                    <a:pt x="8646" y="272"/>
                    <a:pt x="8732" y="308"/>
                    <a:pt x="8789" y="335"/>
                  </a:cubicBezTo>
                  <a:lnTo>
                    <a:pt x="8789" y="335"/>
                  </a:lnTo>
                  <a:cubicBezTo>
                    <a:pt x="8747" y="279"/>
                    <a:pt x="8651" y="240"/>
                    <a:pt x="8555" y="182"/>
                  </a:cubicBezTo>
                  <a:cubicBezTo>
                    <a:pt x="8355" y="91"/>
                    <a:pt x="8039" y="0"/>
                    <a:pt x="7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2093434" y="3127055"/>
              <a:ext cx="331342" cy="121153"/>
            </a:xfrm>
            <a:custGeom>
              <a:avLst/>
              <a:gdLst/>
              <a:ahLst/>
              <a:cxnLst/>
              <a:rect l="l" t="t" r="r" b="b"/>
              <a:pathLst>
                <a:path w="8336" h="3048" extrusionOk="0">
                  <a:moveTo>
                    <a:pt x="8334" y="0"/>
                  </a:moveTo>
                  <a:cubicBezTo>
                    <a:pt x="8304" y="0"/>
                    <a:pt x="8024" y="450"/>
                    <a:pt x="7401" y="976"/>
                  </a:cubicBezTo>
                  <a:cubicBezTo>
                    <a:pt x="6764" y="1513"/>
                    <a:pt x="5750" y="2149"/>
                    <a:pt x="4477" y="2348"/>
                  </a:cubicBezTo>
                  <a:cubicBezTo>
                    <a:pt x="4190" y="2395"/>
                    <a:pt x="3903" y="2411"/>
                    <a:pt x="3622" y="2411"/>
                  </a:cubicBezTo>
                  <a:cubicBezTo>
                    <a:pt x="3299" y="2411"/>
                    <a:pt x="2984" y="2389"/>
                    <a:pt x="2686" y="2368"/>
                  </a:cubicBezTo>
                  <a:cubicBezTo>
                    <a:pt x="2446" y="2359"/>
                    <a:pt x="2210" y="2350"/>
                    <a:pt x="1983" y="2350"/>
                  </a:cubicBezTo>
                  <a:cubicBezTo>
                    <a:pt x="1703" y="2350"/>
                    <a:pt x="1436" y="2364"/>
                    <a:pt x="1195" y="2408"/>
                  </a:cubicBezTo>
                  <a:cubicBezTo>
                    <a:pt x="777" y="2488"/>
                    <a:pt x="459" y="2647"/>
                    <a:pt x="260" y="2786"/>
                  </a:cubicBezTo>
                  <a:cubicBezTo>
                    <a:pt x="180" y="2866"/>
                    <a:pt x="100" y="2905"/>
                    <a:pt x="61" y="2965"/>
                  </a:cubicBezTo>
                  <a:cubicBezTo>
                    <a:pt x="41" y="3005"/>
                    <a:pt x="1" y="3045"/>
                    <a:pt x="1" y="3045"/>
                  </a:cubicBezTo>
                  <a:cubicBezTo>
                    <a:pt x="1" y="3046"/>
                    <a:pt x="2" y="3047"/>
                    <a:pt x="3" y="3047"/>
                  </a:cubicBezTo>
                  <a:cubicBezTo>
                    <a:pt x="19" y="3047"/>
                    <a:pt x="118" y="2955"/>
                    <a:pt x="299" y="2846"/>
                  </a:cubicBezTo>
                  <a:cubicBezTo>
                    <a:pt x="498" y="2726"/>
                    <a:pt x="797" y="2587"/>
                    <a:pt x="1234" y="2527"/>
                  </a:cubicBezTo>
                  <a:cubicBezTo>
                    <a:pt x="1479" y="2481"/>
                    <a:pt x="1751" y="2461"/>
                    <a:pt x="2042" y="2461"/>
                  </a:cubicBezTo>
                  <a:cubicBezTo>
                    <a:pt x="2248" y="2461"/>
                    <a:pt x="2464" y="2471"/>
                    <a:pt x="2686" y="2488"/>
                  </a:cubicBezTo>
                  <a:cubicBezTo>
                    <a:pt x="2998" y="2521"/>
                    <a:pt x="3329" y="2548"/>
                    <a:pt x="3675" y="2548"/>
                  </a:cubicBezTo>
                  <a:cubicBezTo>
                    <a:pt x="3946" y="2548"/>
                    <a:pt x="4228" y="2531"/>
                    <a:pt x="4517" y="2488"/>
                  </a:cubicBezTo>
                  <a:cubicBezTo>
                    <a:pt x="5810" y="2289"/>
                    <a:pt x="6844" y="1652"/>
                    <a:pt x="7461" y="1075"/>
                  </a:cubicBezTo>
                  <a:cubicBezTo>
                    <a:pt x="7799" y="797"/>
                    <a:pt x="7998" y="518"/>
                    <a:pt x="8137" y="339"/>
                  </a:cubicBezTo>
                  <a:cubicBezTo>
                    <a:pt x="8296" y="140"/>
                    <a:pt x="8336" y="1"/>
                    <a:pt x="8336" y="1"/>
                  </a:cubicBezTo>
                  <a:cubicBezTo>
                    <a:pt x="8336" y="1"/>
                    <a:pt x="8335" y="0"/>
                    <a:pt x="8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1646695" y="3076693"/>
              <a:ext cx="337662" cy="45194"/>
            </a:xfrm>
            <a:custGeom>
              <a:avLst/>
              <a:gdLst/>
              <a:ahLst/>
              <a:cxnLst/>
              <a:rect l="l" t="t" r="r" b="b"/>
              <a:pathLst>
                <a:path w="8495" h="1137" extrusionOk="0">
                  <a:moveTo>
                    <a:pt x="8172" y="561"/>
                  </a:moveTo>
                  <a:cubicBezTo>
                    <a:pt x="8266" y="614"/>
                    <a:pt x="8359" y="632"/>
                    <a:pt x="8415" y="651"/>
                  </a:cubicBezTo>
                  <a:cubicBezTo>
                    <a:pt x="8425" y="646"/>
                    <a:pt x="8435" y="642"/>
                    <a:pt x="8445" y="640"/>
                  </a:cubicBezTo>
                  <a:lnTo>
                    <a:pt x="8445" y="640"/>
                  </a:lnTo>
                  <a:cubicBezTo>
                    <a:pt x="8470" y="648"/>
                    <a:pt x="8486" y="653"/>
                    <a:pt x="8492" y="653"/>
                  </a:cubicBezTo>
                  <a:cubicBezTo>
                    <a:pt x="8494" y="653"/>
                    <a:pt x="8495" y="652"/>
                    <a:pt x="8495" y="651"/>
                  </a:cubicBezTo>
                  <a:cubicBezTo>
                    <a:pt x="8495" y="641"/>
                    <a:pt x="8485" y="636"/>
                    <a:pt x="8470" y="636"/>
                  </a:cubicBezTo>
                  <a:cubicBezTo>
                    <a:pt x="8463" y="636"/>
                    <a:pt x="8454" y="638"/>
                    <a:pt x="8445" y="640"/>
                  </a:cubicBezTo>
                  <a:lnTo>
                    <a:pt x="8445" y="640"/>
                  </a:lnTo>
                  <a:cubicBezTo>
                    <a:pt x="8393" y="624"/>
                    <a:pt x="8300" y="593"/>
                    <a:pt x="8172" y="561"/>
                  </a:cubicBezTo>
                  <a:close/>
                  <a:moveTo>
                    <a:pt x="1560" y="0"/>
                  </a:moveTo>
                  <a:cubicBezTo>
                    <a:pt x="1453" y="0"/>
                    <a:pt x="1350" y="5"/>
                    <a:pt x="1254" y="15"/>
                  </a:cubicBezTo>
                  <a:cubicBezTo>
                    <a:pt x="856" y="55"/>
                    <a:pt x="538" y="154"/>
                    <a:pt x="339" y="234"/>
                  </a:cubicBezTo>
                  <a:cubicBezTo>
                    <a:pt x="200" y="253"/>
                    <a:pt x="140" y="293"/>
                    <a:pt x="80" y="333"/>
                  </a:cubicBezTo>
                  <a:cubicBezTo>
                    <a:pt x="40" y="353"/>
                    <a:pt x="1" y="373"/>
                    <a:pt x="1" y="373"/>
                  </a:cubicBezTo>
                  <a:cubicBezTo>
                    <a:pt x="1" y="376"/>
                    <a:pt x="3" y="377"/>
                    <a:pt x="8" y="377"/>
                  </a:cubicBezTo>
                  <a:cubicBezTo>
                    <a:pt x="67" y="377"/>
                    <a:pt x="515" y="151"/>
                    <a:pt x="1254" y="114"/>
                  </a:cubicBezTo>
                  <a:cubicBezTo>
                    <a:pt x="1348" y="105"/>
                    <a:pt x="1446" y="100"/>
                    <a:pt x="1548" y="100"/>
                  </a:cubicBezTo>
                  <a:cubicBezTo>
                    <a:pt x="1878" y="100"/>
                    <a:pt x="2247" y="152"/>
                    <a:pt x="2626" y="273"/>
                  </a:cubicBezTo>
                  <a:cubicBezTo>
                    <a:pt x="2865" y="353"/>
                    <a:pt x="3124" y="472"/>
                    <a:pt x="3362" y="631"/>
                  </a:cubicBezTo>
                  <a:cubicBezTo>
                    <a:pt x="3621" y="771"/>
                    <a:pt x="3860" y="970"/>
                    <a:pt x="4158" y="1069"/>
                  </a:cubicBezTo>
                  <a:cubicBezTo>
                    <a:pt x="4278" y="1114"/>
                    <a:pt x="4408" y="1136"/>
                    <a:pt x="4525" y="1136"/>
                  </a:cubicBezTo>
                  <a:cubicBezTo>
                    <a:pt x="4564" y="1136"/>
                    <a:pt x="4601" y="1134"/>
                    <a:pt x="4636" y="1129"/>
                  </a:cubicBezTo>
                  <a:cubicBezTo>
                    <a:pt x="4815" y="1109"/>
                    <a:pt x="4934" y="1049"/>
                    <a:pt x="5093" y="1009"/>
                  </a:cubicBezTo>
                  <a:cubicBezTo>
                    <a:pt x="5372" y="870"/>
                    <a:pt x="5610" y="731"/>
                    <a:pt x="5849" y="651"/>
                  </a:cubicBezTo>
                  <a:cubicBezTo>
                    <a:pt x="6346" y="472"/>
                    <a:pt x="6824" y="432"/>
                    <a:pt x="7222" y="432"/>
                  </a:cubicBezTo>
                  <a:cubicBezTo>
                    <a:pt x="7629" y="443"/>
                    <a:pt x="7953" y="505"/>
                    <a:pt x="8172" y="561"/>
                  </a:cubicBezTo>
                  <a:lnTo>
                    <a:pt x="8172" y="561"/>
                  </a:lnTo>
                  <a:cubicBezTo>
                    <a:pt x="8167" y="558"/>
                    <a:pt x="8162" y="555"/>
                    <a:pt x="8157" y="552"/>
                  </a:cubicBezTo>
                  <a:cubicBezTo>
                    <a:pt x="7938" y="472"/>
                    <a:pt x="7620" y="413"/>
                    <a:pt x="7222" y="373"/>
                  </a:cubicBezTo>
                  <a:cubicBezTo>
                    <a:pt x="7158" y="370"/>
                    <a:pt x="7093" y="368"/>
                    <a:pt x="7027" y="368"/>
                  </a:cubicBezTo>
                  <a:cubicBezTo>
                    <a:pt x="6653" y="368"/>
                    <a:pt x="6231" y="420"/>
                    <a:pt x="5809" y="572"/>
                  </a:cubicBezTo>
                  <a:cubicBezTo>
                    <a:pt x="5531" y="651"/>
                    <a:pt x="5312" y="791"/>
                    <a:pt x="5033" y="890"/>
                  </a:cubicBezTo>
                  <a:cubicBezTo>
                    <a:pt x="4876" y="963"/>
                    <a:pt x="4703" y="1006"/>
                    <a:pt x="4534" y="1006"/>
                  </a:cubicBezTo>
                  <a:cubicBezTo>
                    <a:pt x="4425" y="1006"/>
                    <a:pt x="4319" y="988"/>
                    <a:pt x="4218" y="950"/>
                  </a:cubicBezTo>
                  <a:cubicBezTo>
                    <a:pt x="3939" y="850"/>
                    <a:pt x="3681" y="651"/>
                    <a:pt x="3442" y="512"/>
                  </a:cubicBezTo>
                  <a:cubicBezTo>
                    <a:pt x="3183" y="353"/>
                    <a:pt x="2925" y="234"/>
                    <a:pt x="2666" y="154"/>
                  </a:cubicBezTo>
                  <a:cubicBezTo>
                    <a:pt x="2275" y="49"/>
                    <a:pt x="1894" y="0"/>
                    <a:pt x="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2067359" y="3066875"/>
              <a:ext cx="357417" cy="103743"/>
            </a:xfrm>
            <a:custGeom>
              <a:avLst/>
              <a:gdLst/>
              <a:ahLst/>
              <a:cxnLst/>
              <a:rect l="l" t="t" r="r" b="b"/>
              <a:pathLst>
                <a:path w="8992" h="2610" extrusionOk="0">
                  <a:moveTo>
                    <a:pt x="8990" y="1"/>
                  </a:moveTo>
                  <a:cubicBezTo>
                    <a:pt x="8972" y="1"/>
                    <a:pt x="8858" y="99"/>
                    <a:pt x="8694" y="282"/>
                  </a:cubicBezTo>
                  <a:cubicBezTo>
                    <a:pt x="8515" y="421"/>
                    <a:pt x="8216" y="660"/>
                    <a:pt x="7878" y="898"/>
                  </a:cubicBezTo>
                  <a:cubicBezTo>
                    <a:pt x="7699" y="1018"/>
                    <a:pt x="7500" y="1177"/>
                    <a:pt x="7281" y="1296"/>
                  </a:cubicBezTo>
                  <a:cubicBezTo>
                    <a:pt x="7162" y="1376"/>
                    <a:pt x="7062" y="1416"/>
                    <a:pt x="6923" y="1495"/>
                  </a:cubicBezTo>
                  <a:cubicBezTo>
                    <a:pt x="6804" y="1575"/>
                    <a:pt x="6684" y="1614"/>
                    <a:pt x="6565" y="1694"/>
                  </a:cubicBezTo>
                  <a:cubicBezTo>
                    <a:pt x="6028" y="1953"/>
                    <a:pt x="5431" y="2171"/>
                    <a:pt x="4795" y="2311"/>
                  </a:cubicBezTo>
                  <a:cubicBezTo>
                    <a:pt x="4138" y="2470"/>
                    <a:pt x="3502" y="2549"/>
                    <a:pt x="2925" y="2549"/>
                  </a:cubicBezTo>
                  <a:lnTo>
                    <a:pt x="2507" y="2549"/>
                  </a:lnTo>
                  <a:cubicBezTo>
                    <a:pt x="2348" y="2549"/>
                    <a:pt x="2229" y="2510"/>
                    <a:pt x="2109" y="2510"/>
                  </a:cubicBezTo>
                  <a:cubicBezTo>
                    <a:pt x="1851" y="2490"/>
                    <a:pt x="1632" y="2450"/>
                    <a:pt x="1413" y="2410"/>
                  </a:cubicBezTo>
                  <a:cubicBezTo>
                    <a:pt x="583" y="2278"/>
                    <a:pt x="75" y="2110"/>
                    <a:pt x="25" y="2110"/>
                  </a:cubicBezTo>
                  <a:cubicBezTo>
                    <a:pt x="22" y="2110"/>
                    <a:pt x="20" y="2111"/>
                    <a:pt x="20" y="2112"/>
                  </a:cubicBezTo>
                  <a:cubicBezTo>
                    <a:pt x="1" y="2112"/>
                    <a:pt x="140" y="2171"/>
                    <a:pt x="359" y="2251"/>
                  </a:cubicBezTo>
                  <a:cubicBezTo>
                    <a:pt x="617" y="2311"/>
                    <a:pt x="955" y="2410"/>
                    <a:pt x="1393" y="2490"/>
                  </a:cubicBezTo>
                  <a:cubicBezTo>
                    <a:pt x="1612" y="2510"/>
                    <a:pt x="1851" y="2569"/>
                    <a:pt x="2109" y="2589"/>
                  </a:cubicBezTo>
                  <a:cubicBezTo>
                    <a:pt x="2229" y="2589"/>
                    <a:pt x="2348" y="2609"/>
                    <a:pt x="2507" y="2609"/>
                  </a:cubicBezTo>
                  <a:lnTo>
                    <a:pt x="2925" y="2609"/>
                  </a:lnTo>
                  <a:cubicBezTo>
                    <a:pt x="3522" y="2589"/>
                    <a:pt x="4178" y="2549"/>
                    <a:pt x="4815" y="2390"/>
                  </a:cubicBezTo>
                  <a:cubicBezTo>
                    <a:pt x="5491" y="2251"/>
                    <a:pt x="6088" y="1992"/>
                    <a:pt x="6605" y="1754"/>
                  </a:cubicBezTo>
                  <a:cubicBezTo>
                    <a:pt x="6724" y="1674"/>
                    <a:pt x="6864" y="1614"/>
                    <a:pt x="6983" y="1555"/>
                  </a:cubicBezTo>
                  <a:cubicBezTo>
                    <a:pt x="7102" y="1495"/>
                    <a:pt x="7222" y="1416"/>
                    <a:pt x="7321" y="1356"/>
                  </a:cubicBezTo>
                  <a:cubicBezTo>
                    <a:pt x="7560" y="1217"/>
                    <a:pt x="7759" y="1077"/>
                    <a:pt x="7918" y="958"/>
                  </a:cubicBezTo>
                  <a:cubicBezTo>
                    <a:pt x="8276" y="679"/>
                    <a:pt x="8554" y="461"/>
                    <a:pt x="8714" y="282"/>
                  </a:cubicBezTo>
                  <a:lnTo>
                    <a:pt x="8992" y="3"/>
                  </a:lnTo>
                  <a:cubicBezTo>
                    <a:pt x="8992" y="1"/>
                    <a:pt x="8991" y="1"/>
                    <a:pt x="8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1657785" y="2778575"/>
              <a:ext cx="706925" cy="86254"/>
            </a:xfrm>
            <a:custGeom>
              <a:avLst/>
              <a:gdLst/>
              <a:ahLst/>
              <a:cxnLst/>
              <a:rect l="l" t="t" r="r" b="b"/>
              <a:pathLst>
                <a:path w="17785" h="2170" extrusionOk="0">
                  <a:moveTo>
                    <a:pt x="17784" y="115"/>
                  </a:moveTo>
                  <a:lnTo>
                    <a:pt x="17784" y="115"/>
                  </a:lnTo>
                  <a:cubicBezTo>
                    <a:pt x="17784" y="115"/>
                    <a:pt x="17751" y="136"/>
                    <a:pt x="17702" y="172"/>
                  </a:cubicBezTo>
                  <a:lnTo>
                    <a:pt x="17702" y="172"/>
                  </a:lnTo>
                  <a:cubicBezTo>
                    <a:pt x="17757" y="142"/>
                    <a:pt x="17784" y="115"/>
                    <a:pt x="17784" y="115"/>
                  </a:cubicBezTo>
                  <a:close/>
                  <a:moveTo>
                    <a:pt x="17702" y="172"/>
                  </a:moveTo>
                  <a:lnTo>
                    <a:pt x="17702" y="172"/>
                  </a:lnTo>
                  <a:cubicBezTo>
                    <a:pt x="17676" y="186"/>
                    <a:pt x="17644" y="201"/>
                    <a:pt x="17605" y="214"/>
                  </a:cubicBezTo>
                  <a:cubicBezTo>
                    <a:pt x="17571" y="237"/>
                    <a:pt x="17533" y="260"/>
                    <a:pt x="17492" y="283"/>
                  </a:cubicBezTo>
                  <a:lnTo>
                    <a:pt x="17492" y="283"/>
                  </a:lnTo>
                  <a:cubicBezTo>
                    <a:pt x="17546" y="258"/>
                    <a:pt x="17597" y="235"/>
                    <a:pt x="17645" y="214"/>
                  </a:cubicBezTo>
                  <a:cubicBezTo>
                    <a:pt x="17666" y="199"/>
                    <a:pt x="17685" y="184"/>
                    <a:pt x="17702" y="172"/>
                  </a:cubicBezTo>
                  <a:close/>
                  <a:moveTo>
                    <a:pt x="3550" y="0"/>
                  </a:moveTo>
                  <a:cubicBezTo>
                    <a:pt x="3218" y="0"/>
                    <a:pt x="2903" y="20"/>
                    <a:pt x="2606" y="55"/>
                  </a:cubicBezTo>
                  <a:cubicBezTo>
                    <a:pt x="1771" y="154"/>
                    <a:pt x="1114" y="353"/>
                    <a:pt x="676" y="512"/>
                  </a:cubicBezTo>
                  <a:cubicBezTo>
                    <a:pt x="458" y="612"/>
                    <a:pt x="279" y="692"/>
                    <a:pt x="179" y="751"/>
                  </a:cubicBezTo>
                  <a:cubicBezTo>
                    <a:pt x="60" y="811"/>
                    <a:pt x="0" y="851"/>
                    <a:pt x="0" y="851"/>
                  </a:cubicBezTo>
                  <a:cubicBezTo>
                    <a:pt x="0" y="851"/>
                    <a:pt x="60" y="811"/>
                    <a:pt x="179" y="771"/>
                  </a:cubicBezTo>
                  <a:cubicBezTo>
                    <a:pt x="279" y="711"/>
                    <a:pt x="458" y="652"/>
                    <a:pt x="676" y="572"/>
                  </a:cubicBezTo>
                  <a:cubicBezTo>
                    <a:pt x="1114" y="413"/>
                    <a:pt x="1771" y="214"/>
                    <a:pt x="2606" y="154"/>
                  </a:cubicBezTo>
                  <a:cubicBezTo>
                    <a:pt x="2874" y="123"/>
                    <a:pt x="3160" y="105"/>
                    <a:pt x="3461" y="105"/>
                  </a:cubicBezTo>
                  <a:cubicBezTo>
                    <a:pt x="4098" y="105"/>
                    <a:pt x="4800" y="184"/>
                    <a:pt x="5530" y="373"/>
                  </a:cubicBezTo>
                  <a:cubicBezTo>
                    <a:pt x="6585" y="652"/>
                    <a:pt x="7679" y="1169"/>
                    <a:pt x="8912" y="1607"/>
                  </a:cubicBezTo>
                  <a:cubicBezTo>
                    <a:pt x="9509" y="1845"/>
                    <a:pt x="10125" y="2004"/>
                    <a:pt x="10722" y="2104"/>
                  </a:cubicBezTo>
                  <a:cubicBezTo>
                    <a:pt x="11084" y="2151"/>
                    <a:pt x="11438" y="2170"/>
                    <a:pt x="11782" y="2170"/>
                  </a:cubicBezTo>
                  <a:cubicBezTo>
                    <a:pt x="12024" y="2170"/>
                    <a:pt x="12262" y="2160"/>
                    <a:pt x="12493" y="2144"/>
                  </a:cubicBezTo>
                  <a:cubicBezTo>
                    <a:pt x="13607" y="2004"/>
                    <a:pt x="14581" y="1666"/>
                    <a:pt x="15337" y="1348"/>
                  </a:cubicBezTo>
                  <a:cubicBezTo>
                    <a:pt x="16113" y="990"/>
                    <a:pt x="16710" y="692"/>
                    <a:pt x="17128" y="473"/>
                  </a:cubicBezTo>
                  <a:cubicBezTo>
                    <a:pt x="17269" y="402"/>
                    <a:pt x="17391" y="341"/>
                    <a:pt x="17492" y="283"/>
                  </a:cubicBezTo>
                  <a:lnTo>
                    <a:pt x="17492" y="283"/>
                  </a:lnTo>
                  <a:cubicBezTo>
                    <a:pt x="17391" y="331"/>
                    <a:pt x="17278" y="388"/>
                    <a:pt x="17148" y="453"/>
                  </a:cubicBezTo>
                  <a:cubicBezTo>
                    <a:pt x="16710" y="652"/>
                    <a:pt x="16093" y="950"/>
                    <a:pt x="15317" y="1268"/>
                  </a:cubicBezTo>
                  <a:cubicBezTo>
                    <a:pt x="14562" y="1587"/>
                    <a:pt x="13587" y="1905"/>
                    <a:pt x="12493" y="2044"/>
                  </a:cubicBezTo>
                  <a:cubicBezTo>
                    <a:pt x="12277" y="2060"/>
                    <a:pt x="12061" y="2069"/>
                    <a:pt x="11843" y="2069"/>
                  </a:cubicBezTo>
                  <a:cubicBezTo>
                    <a:pt x="11498" y="2069"/>
                    <a:pt x="11148" y="2045"/>
                    <a:pt x="10782" y="1985"/>
                  </a:cubicBezTo>
                  <a:cubicBezTo>
                    <a:pt x="10165" y="1885"/>
                    <a:pt x="9588" y="1706"/>
                    <a:pt x="8992" y="1487"/>
                  </a:cubicBezTo>
                  <a:cubicBezTo>
                    <a:pt x="7798" y="1050"/>
                    <a:pt x="6664" y="512"/>
                    <a:pt x="5570" y="254"/>
                  </a:cubicBezTo>
                  <a:cubicBezTo>
                    <a:pt x="4855" y="72"/>
                    <a:pt x="4174" y="0"/>
                    <a:pt x="3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1721821" y="2597280"/>
              <a:ext cx="623096" cy="91382"/>
            </a:xfrm>
            <a:custGeom>
              <a:avLst/>
              <a:gdLst/>
              <a:ahLst/>
              <a:cxnLst/>
              <a:rect l="l" t="t" r="r" b="b"/>
              <a:pathLst>
                <a:path w="15676" h="2299" extrusionOk="0">
                  <a:moveTo>
                    <a:pt x="0" y="995"/>
                  </a:moveTo>
                  <a:cubicBezTo>
                    <a:pt x="0" y="996"/>
                    <a:pt x="22" y="1010"/>
                    <a:pt x="61" y="1026"/>
                  </a:cubicBezTo>
                  <a:lnTo>
                    <a:pt x="61" y="1026"/>
                  </a:lnTo>
                  <a:lnTo>
                    <a:pt x="0" y="995"/>
                  </a:lnTo>
                  <a:close/>
                  <a:moveTo>
                    <a:pt x="13508" y="1"/>
                  </a:moveTo>
                  <a:cubicBezTo>
                    <a:pt x="13130" y="1"/>
                    <a:pt x="12712" y="61"/>
                    <a:pt x="12294" y="200"/>
                  </a:cubicBezTo>
                  <a:cubicBezTo>
                    <a:pt x="11896" y="339"/>
                    <a:pt x="11439" y="538"/>
                    <a:pt x="11001" y="737"/>
                  </a:cubicBezTo>
                  <a:cubicBezTo>
                    <a:pt x="10106" y="1135"/>
                    <a:pt x="9131" y="1592"/>
                    <a:pt x="8017" y="1851"/>
                  </a:cubicBezTo>
                  <a:cubicBezTo>
                    <a:pt x="7047" y="2098"/>
                    <a:pt x="6078" y="2173"/>
                    <a:pt x="5191" y="2173"/>
                  </a:cubicBezTo>
                  <a:cubicBezTo>
                    <a:pt x="5077" y="2173"/>
                    <a:pt x="4965" y="2171"/>
                    <a:pt x="4854" y="2169"/>
                  </a:cubicBezTo>
                  <a:cubicBezTo>
                    <a:pt x="3860" y="2129"/>
                    <a:pt x="2984" y="1970"/>
                    <a:pt x="2268" y="1791"/>
                  </a:cubicBezTo>
                  <a:cubicBezTo>
                    <a:pt x="1552" y="1632"/>
                    <a:pt x="995" y="1393"/>
                    <a:pt x="597" y="1254"/>
                  </a:cubicBezTo>
                  <a:cubicBezTo>
                    <a:pt x="398" y="1175"/>
                    <a:pt x="279" y="1095"/>
                    <a:pt x="160" y="1055"/>
                  </a:cubicBezTo>
                  <a:cubicBezTo>
                    <a:pt x="120" y="1047"/>
                    <a:pt x="86" y="1036"/>
                    <a:pt x="61" y="1026"/>
                  </a:cubicBezTo>
                  <a:lnTo>
                    <a:pt x="61" y="1026"/>
                  </a:lnTo>
                  <a:lnTo>
                    <a:pt x="160" y="1075"/>
                  </a:lnTo>
                  <a:cubicBezTo>
                    <a:pt x="259" y="1135"/>
                    <a:pt x="378" y="1194"/>
                    <a:pt x="577" y="1294"/>
                  </a:cubicBezTo>
                  <a:cubicBezTo>
                    <a:pt x="955" y="1473"/>
                    <a:pt x="1532" y="1692"/>
                    <a:pt x="2248" y="1891"/>
                  </a:cubicBezTo>
                  <a:cubicBezTo>
                    <a:pt x="2964" y="2090"/>
                    <a:pt x="3840" y="2269"/>
                    <a:pt x="4834" y="2289"/>
                  </a:cubicBezTo>
                  <a:cubicBezTo>
                    <a:pt x="4992" y="2295"/>
                    <a:pt x="5152" y="2298"/>
                    <a:pt x="5314" y="2298"/>
                  </a:cubicBezTo>
                  <a:cubicBezTo>
                    <a:pt x="6176" y="2298"/>
                    <a:pt x="7099" y="2205"/>
                    <a:pt x="8037" y="1970"/>
                  </a:cubicBezTo>
                  <a:cubicBezTo>
                    <a:pt x="9151" y="1732"/>
                    <a:pt x="10146" y="1234"/>
                    <a:pt x="11041" y="836"/>
                  </a:cubicBezTo>
                  <a:cubicBezTo>
                    <a:pt x="11498" y="598"/>
                    <a:pt x="11916" y="438"/>
                    <a:pt x="12334" y="279"/>
                  </a:cubicBezTo>
                  <a:cubicBezTo>
                    <a:pt x="12732" y="140"/>
                    <a:pt x="13130" y="80"/>
                    <a:pt x="13508" y="80"/>
                  </a:cubicBezTo>
                  <a:cubicBezTo>
                    <a:pt x="14263" y="80"/>
                    <a:pt x="14820" y="299"/>
                    <a:pt x="15179" y="538"/>
                  </a:cubicBezTo>
                  <a:cubicBezTo>
                    <a:pt x="15502" y="767"/>
                    <a:pt x="15607" y="977"/>
                    <a:pt x="15651" y="977"/>
                  </a:cubicBezTo>
                  <a:cubicBezTo>
                    <a:pt x="15652" y="977"/>
                    <a:pt x="15654" y="976"/>
                    <a:pt x="15656" y="976"/>
                  </a:cubicBezTo>
                  <a:cubicBezTo>
                    <a:pt x="15676" y="976"/>
                    <a:pt x="15616" y="936"/>
                    <a:pt x="15557" y="856"/>
                  </a:cubicBezTo>
                  <a:cubicBezTo>
                    <a:pt x="15477" y="757"/>
                    <a:pt x="15377" y="637"/>
                    <a:pt x="15198" y="498"/>
                  </a:cubicBezTo>
                  <a:cubicBezTo>
                    <a:pt x="14860" y="259"/>
                    <a:pt x="14263" y="1"/>
                    <a:pt x="13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1569224" y="1536140"/>
              <a:ext cx="974153" cy="980513"/>
            </a:xfrm>
            <a:custGeom>
              <a:avLst/>
              <a:gdLst/>
              <a:ahLst/>
              <a:cxnLst/>
              <a:rect l="l" t="t" r="r" b="b"/>
              <a:pathLst>
                <a:path w="24508" h="24668" extrusionOk="0">
                  <a:moveTo>
                    <a:pt x="21007" y="1"/>
                  </a:moveTo>
                  <a:lnTo>
                    <a:pt x="20848" y="120"/>
                  </a:lnTo>
                  <a:lnTo>
                    <a:pt x="15278" y="3621"/>
                  </a:lnTo>
                  <a:lnTo>
                    <a:pt x="9350" y="3820"/>
                  </a:lnTo>
                  <a:cubicBezTo>
                    <a:pt x="9350" y="3820"/>
                    <a:pt x="5172" y="3820"/>
                    <a:pt x="3601" y="7103"/>
                  </a:cubicBezTo>
                  <a:cubicBezTo>
                    <a:pt x="3422" y="7480"/>
                    <a:pt x="0" y="14324"/>
                    <a:pt x="0" y="14324"/>
                  </a:cubicBezTo>
                  <a:lnTo>
                    <a:pt x="5292" y="16253"/>
                  </a:lnTo>
                  <a:lnTo>
                    <a:pt x="6127" y="13826"/>
                  </a:lnTo>
                  <a:lnTo>
                    <a:pt x="7241" y="19376"/>
                  </a:lnTo>
                  <a:lnTo>
                    <a:pt x="5670" y="23952"/>
                  </a:lnTo>
                  <a:lnTo>
                    <a:pt x="18938" y="24668"/>
                  </a:lnTo>
                  <a:lnTo>
                    <a:pt x="17844" y="18024"/>
                  </a:lnTo>
                  <a:lnTo>
                    <a:pt x="18839" y="10067"/>
                  </a:lnTo>
                  <a:lnTo>
                    <a:pt x="24508" y="4596"/>
                  </a:lnTo>
                  <a:lnTo>
                    <a:pt x="2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1883917" y="2145015"/>
              <a:ext cx="292588" cy="181412"/>
            </a:xfrm>
            <a:custGeom>
              <a:avLst/>
              <a:gdLst/>
              <a:ahLst/>
              <a:cxnLst/>
              <a:rect l="l" t="t" r="r" b="b"/>
              <a:pathLst>
                <a:path w="7361" h="4564" extrusionOk="0">
                  <a:moveTo>
                    <a:pt x="7341" y="0"/>
                  </a:moveTo>
                  <a:cubicBezTo>
                    <a:pt x="7321" y="0"/>
                    <a:pt x="7341" y="537"/>
                    <a:pt x="7003" y="1373"/>
                  </a:cubicBezTo>
                  <a:cubicBezTo>
                    <a:pt x="6664" y="2169"/>
                    <a:pt x="5869" y="3163"/>
                    <a:pt x="4715" y="3760"/>
                  </a:cubicBezTo>
                  <a:cubicBezTo>
                    <a:pt x="3521" y="4357"/>
                    <a:pt x="2288" y="4456"/>
                    <a:pt x="1433" y="4456"/>
                  </a:cubicBezTo>
                  <a:cubicBezTo>
                    <a:pt x="637" y="4456"/>
                    <a:pt x="104" y="4374"/>
                    <a:pt x="14" y="4374"/>
                  </a:cubicBezTo>
                  <a:cubicBezTo>
                    <a:pt x="5" y="4374"/>
                    <a:pt x="0" y="4375"/>
                    <a:pt x="0" y="4377"/>
                  </a:cubicBezTo>
                  <a:lnTo>
                    <a:pt x="378" y="4456"/>
                  </a:lnTo>
                  <a:cubicBezTo>
                    <a:pt x="637" y="4476"/>
                    <a:pt x="975" y="4516"/>
                    <a:pt x="1433" y="4556"/>
                  </a:cubicBezTo>
                  <a:cubicBezTo>
                    <a:pt x="1537" y="4561"/>
                    <a:pt x="1649" y="4563"/>
                    <a:pt x="1765" y="4563"/>
                  </a:cubicBezTo>
                  <a:cubicBezTo>
                    <a:pt x="2599" y="4563"/>
                    <a:pt x="3710" y="4420"/>
                    <a:pt x="4775" y="3879"/>
                  </a:cubicBezTo>
                  <a:cubicBezTo>
                    <a:pt x="6008" y="3263"/>
                    <a:pt x="6764" y="2208"/>
                    <a:pt x="7102" y="1393"/>
                  </a:cubicBezTo>
                  <a:cubicBezTo>
                    <a:pt x="7241" y="975"/>
                    <a:pt x="7321" y="617"/>
                    <a:pt x="7341" y="378"/>
                  </a:cubicBezTo>
                  <a:cubicBezTo>
                    <a:pt x="7361" y="120"/>
                    <a:pt x="7341" y="0"/>
                    <a:pt x="734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1749486" y="1804207"/>
              <a:ext cx="110739" cy="512396"/>
            </a:xfrm>
            <a:custGeom>
              <a:avLst/>
              <a:gdLst/>
              <a:ahLst/>
              <a:cxnLst/>
              <a:rect l="l" t="t" r="r" b="b"/>
              <a:pathLst>
                <a:path w="2786" h="12891" extrusionOk="0">
                  <a:moveTo>
                    <a:pt x="60" y="0"/>
                  </a:moveTo>
                  <a:cubicBezTo>
                    <a:pt x="1" y="0"/>
                    <a:pt x="578" y="2905"/>
                    <a:pt x="1333" y="6466"/>
                  </a:cubicBezTo>
                  <a:cubicBezTo>
                    <a:pt x="2070" y="10046"/>
                    <a:pt x="2686" y="12891"/>
                    <a:pt x="2746" y="12891"/>
                  </a:cubicBezTo>
                  <a:cubicBezTo>
                    <a:pt x="2786" y="12871"/>
                    <a:pt x="2229" y="9987"/>
                    <a:pt x="1473" y="6426"/>
                  </a:cubicBezTo>
                  <a:cubicBezTo>
                    <a:pt x="737" y="2845"/>
                    <a:pt x="100" y="0"/>
                    <a:pt x="6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2002528" y="1037210"/>
              <a:ext cx="40" cy="40"/>
            </a:xfrm>
            <a:custGeom>
              <a:avLst/>
              <a:gdLst/>
              <a:ahLst/>
              <a:cxnLst/>
              <a:rect l="l" t="t" r="r" b="b"/>
              <a:pathLst>
                <a:path w="1" h="1" extrusionOk="0">
                  <a:moveTo>
                    <a:pt x="0"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0604-7B0F-4FED-857F-AAD74510C424}"/>
              </a:ext>
            </a:extLst>
          </p:cNvPr>
          <p:cNvSpPr>
            <a:spLocks noGrp="1"/>
          </p:cNvSpPr>
          <p:nvPr>
            <p:ph type="title"/>
          </p:nvPr>
        </p:nvSpPr>
        <p:spPr>
          <a:xfrm>
            <a:off x="3724072" y="471951"/>
            <a:ext cx="4939868" cy="964620"/>
          </a:xfrm>
        </p:spPr>
        <p:txBody>
          <a:bodyPr anchor="b">
            <a:normAutofit/>
          </a:bodyPr>
          <a:lstStyle/>
          <a:p>
            <a:r>
              <a:rPr lang="en-US" dirty="0"/>
              <a:t>Competition</a:t>
            </a:r>
          </a:p>
        </p:txBody>
      </p:sp>
      <p:sp>
        <p:nvSpPr>
          <p:cNvPr id="24" name="Content Placeholder 2">
            <a:extLst>
              <a:ext uri="{FF2B5EF4-FFF2-40B4-BE49-F238E27FC236}">
                <a16:creationId xmlns:a16="http://schemas.microsoft.com/office/drawing/2014/main" id="{33BDB66B-1622-487A-A698-8E7757D2DDB4}"/>
              </a:ext>
            </a:extLst>
          </p:cNvPr>
          <p:cNvSpPr>
            <a:spLocks noGrp="1"/>
          </p:cNvSpPr>
          <p:nvPr>
            <p:ph idx="1"/>
          </p:nvPr>
        </p:nvSpPr>
        <p:spPr>
          <a:xfrm>
            <a:off x="3724073" y="1828800"/>
            <a:ext cx="4939867" cy="2839064"/>
          </a:xfrm>
        </p:spPr>
        <p:txBody>
          <a:bodyPr>
            <a:normAutofit/>
          </a:bodyPr>
          <a:lstStyle/>
          <a:p>
            <a:r>
              <a:rPr lang="en-US" sz="2000" dirty="0"/>
              <a:t>Upload poster, scan certificate, photo of the medal/trophy and other important photo during competition, and the product (essay/photo/program/proposal, etc.) to this folder : </a:t>
            </a:r>
            <a:r>
              <a:rPr lang="en-US" sz="2000" b="0" i="0" u="none" strike="noStrike" dirty="0">
                <a:effectLst/>
                <a:latin typeface="Inter UI"/>
                <a:hlinkClick r:id="rId2"/>
              </a:rPr>
              <a:t>https://ubaya.id/DriveLomba</a:t>
            </a:r>
            <a:endParaRPr lang="en-US" sz="2000" b="0" i="0" u="none" strike="noStrike" dirty="0">
              <a:effectLst/>
              <a:latin typeface="Inter UI"/>
            </a:endParaRPr>
          </a:p>
          <a:p>
            <a:r>
              <a:rPr lang="en-US" sz="2000" dirty="0"/>
              <a:t>Fill the next form for the details : </a:t>
            </a:r>
            <a:r>
              <a:rPr lang="en-US" sz="2000" b="0" i="0" u="none" strike="noStrike" dirty="0">
                <a:solidFill>
                  <a:srgbClr val="0057BC"/>
                </a:solidFill>
                <a:effectLst/>
                <a:latin typeface="Inter UI"/>
                <a:hlinkClick r:id="rId3"/>
              </a:rPr>
              <a:t>https://ubaya.id/DataLomba</a:t>
            </a:r>
            <a:endParaRPr lang="en-US" sz="2000" dirty="0"/>
          </a:p>
        </p:txBody>
      </p:sp>
      <p:pic>
        <p:nvPicPr>
          <p:cNvPr id="16" name="Picture 15" descr="Gold medal">
            <a:extLst>
              <a:ext uri="{FF2B5EF4-FFF2-40B4-BE49-F238E27FC236}">
                <a16:creationId xmlns:a16="http://schemas.microsoft.com/office/drawing/2014/main" id="{D3563D73-AFA2-40B5-8C5D-4695AF2B9378}"/>
              </a:ext>
            </a:extLst>
          </p:cNvPr>
          <p:cNvPicPr>
            <a:picLocks noChangeAspect="1"/>
          </p:cNvPicPr>
          <p:nvPr/>
        </p:nvPicPr>
        <p:blipFill rotWithShape="1">
          <a:blip r:embed="rId4"/>
          <a:srcRect l="11110" r="43771"/>
          <a:stretch/>
        </p:blipFill>
        <p:spPr>
          <a:xfrm>
            <a:off x="20" y="10"/>
            <a:ext cx="3476673" cy="5143490"/>
          </a:xfrm>
          <a:prstGeom prst="rect">
            <a:avLst/>
          </a:prstGeom>
          <a:effectLst/>
        </p:spPr>
      </p:pic>
      <p:cxnSp>
        <p:nvCxnSpPr>
          <p:cNvPr id="20" name="Straight Connector 1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1586337"/>
            <a:ext cx="4732020" cy="0"/>
          </a:xfrm>
          <a:prstGeom prst="line">
            <a:avLst/>
          </a:prstGeom>
          <a:ln w="19050">
            <a:solidFill>
              <a:srgbClr val="EFA1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743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0604-7B0F-4FED-857F-AAD74510C424}"/>
              </a:ext>
            </a:extLst>
          </p:cNvPr>
          <p:cNvSpPr>
            <a:spLocks noGrp="1"/>
          </p:cNvSpPr>
          <p:nvPr>
            <p:ph type="title"/>
          </p:nvPr>
        </p:nvSpPr>
        <p:spPr>
          <a:xfrm>
            <a:off x="3724072" y="471951"/>
            <a:ext cx="4939868" cy="964620"/>
          </a:xfrm>
        </p:spPr>
        <p:txBody>
          <a:bodyPr anchor="b">
            <a:normAutofit/>
          </a:bodyPr>
          <a:lstStyle/>
          <a:p>
            <a:r>
              <a:rPr lang="en-US" sz="3100"/>
              <a:t>Research / Community</a:t>
            </a:r>
            <a:br>
              <a:rPr lang="en-US" sz="3100"/>
            </a:br>
            <a:r>
              <a:rPr lang="en-US" sz="3100"/>
              <a:t>Service</a:t>
            </a:r>
          </a:p>
        </p:txBody>
      </p:sp>
      <p:pic>
        <p:nvPicPr>
          <p:cNvPr id="26" name="Picture 25">
            <a:extLst>
              <a:ext uri="{FF2B5EF4-FFF2-40B4-BE49-F238E27FC236}">
                <a16:creationId xmlns:a16="http://schemas.microsoft.com/office/drawing/2014/main" id="{A4F12F10-B953-448D-A8EF-788C1EA317E1}"/>
              </a:ext>
            </a:extLst>
          </p:cNvPr>
          <p:cNvPicPr>
            <a:picLocks noChangeAspect="1"/>
          </p:cNvPicPr>
          <p:nvPr/>
        </p:nvPicPr>
        <p:blipFill rotWithShape="1">
          <a:blip r:embed="rId2"/>
          <a:srcRect r="49305"/>
          <a:stretch/>
        </p:blipFill>
        <p:spPr>
          <a:xfrm>
            <a:off x="20" y="10"/>
            <a:ext cx="3476673" cy="51434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1586337"/>
            <a:ext cx="4732020" cy="0"/>
          </a:xfrm>
          <a:prstGeom prst="line">
            <a:avLst/>
          </a:prstGeom>
          <a:ln w="19050">
            <a:solidFill>
              <a:srgbClr val="70CCB5"/>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B8A15D37-C0BC-4F50-A68C-7CE83907215F}"/>
              </a:ext>
            </a:extLst>
          </p:cNvPr>
          <p:cNvGraphicFramePr>
            <a:graphicFrameLocks noGrp="1"/>
          </p:cNvGraphicFramePr>
          <p:nvPr>
            <p:ph idx="1"/>
            <p:extLst>
              <p:ext uri="{D42A27DB-BD31-4B8C-83A1-F6EECF244321}">
                <p14:modId xmlns:p14="http://schemas.microsoft.com/office/powerpoint/2010/main" val="994219499"/>
              </p:ext>
            </p:extLst>
          </p:nvPr>
        </p:nvGraphicFramePr>
        <p:xfrm>
          <a:off x="3724073" y="1828800"/>
          <a:ext cx="4939867" cy="2839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045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6"/>
          <p:cNvSpPr/>
          <p:nvPr/>
        </p:nvSpPr>
        <p:spPr>
          <a:xfrm>
            <a:off x="2866698" y="1314676"/>
            <a:ext cx="3416100" cy="34161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txBox="1">
            <a:spLocks noGrp="1"/>
          </p:cNvSpPr>
          <p:nvPr>
            <p:ph type="title"/>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little experiment</a:t>
            </a:r>
            <a:endParaRPr dirty="0"/>
          </a:p>
        </p:txBody>
      </p:sp>
      <p:pic>
        <p:nvPicPr>
          <p:cNvPr id="3062" name="Google Shape;3062;p36"/>
          <p:cNvPicPr preferRelativeResize="0"/>
          <p:nvPr/>
        </p:nvPicPr>
        <p:blipFill rotWithShape="1">
          <a:blip r:embed="rId3">
            <a:alphaModFix/>
          </a:blip>
          <a:srcRect l="23251" r="20518"/>
          <a:stretch/>
        </p:blipFill>
        <p:spPr>
          <a:xfrm>
            <a:off x="3009075" y="1466000"/>
            <a:ext cx="3126000" cy="3126900"/>
          </a:xfrm>
          <a:prstGeom prst="ellipse">
            <a:avLst/>
          </a:prstGeom>
          <a:noFill/>
          <a:ln>
            <a:noFill/>
          </a:ln>
        </p:spPr>
      </p:pic>
      <p:sp>
        <p:nvSpPr>
          <p:cNvPr id="3063" name="Google Shape;3063;p36"/>
          <p:cNvSpPr txBox="1"/>
          <p:nvPr/>
        </p:nvSpPr>
        <p:spPr>
          <a:xfrm>
            <a:off x="506400" y="1889838"/>
            <a:ext cx="19686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solidFill>
                  <a:schemeClr val="accent3"/>
                </a:solidFill>
                <a:latin typeface="Fira Sans Extra Condensed"/>
                <a:ea typeface="Fira Sans Extra Condensed"/>
                <a:cs typeface="Fira Sans Extra Condensed"/>
                <a:sym typeface="Fira Sans Extra Condensed"/>
              </a:rPr>
              <a:t>5 students join breakout room for 5 mins.</a:t>
            </a:r>
          </a:p>
          <a:p>
            <a:pPr marL="0" lvl="0" indent="0" algn="l" rtl="0">
              <a:spcBef>
                <a:spcPts val="0"/>
              </a:spcBef>
              <a:spcAft>
                <a:spcPts val="0"/>
              </a:spcAft>
              <a:buNone/>
            </a:pPr>
            <a:endParaRPr lang="en-US" sz="2800" b="1" dirty="0">
              <a:solidFill>
                <a:schemeClr val="accent3"/>
              </a:solidFill>
              <a:latin typeface="Fira Sans Extra Condensed"/>
              <a:ea typeface="Fira Sans Extra Condensed"/>
              <a:cs typeface="Fira Sans Extra Condensed"/>
              <a:sym typeface="Fira Sans Extra Condensed"/>
            </a:endParaRPr>
          </a:p>
        </p:txBody>
      </p:sp>
      <p:sp>
        <p:nvSpPr>
          <p:cNvPr id="3064" name="Google Shape;3064;p36"/>
          <p:cNvSpPr txBox="1"/>
          <p:nvPr/>
        </p:nvSpPr>
        <p:spPr>
          <a:xfrm>
            <a:off x="6724349" y="2651838"/>
            <a:ext cx="2158393" cy="46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a:solidFill>
                  <a:schemeClr val="accent2"/>
                </a:solidFill>
                <a:latin typeface="Fira Sans Extra Condensed"/>
                <a:ea typeface="Fira Sans Extra Condensed"/>
                <a:cs typeface="Fira Sans Extra Condensed"/>
                <a:sym typeface="Fira Sans Extra Condensed"/>
              </a:rPr>
              <a:t>Others can have 5 mins break</a:t>
            </a:r>
            <a:endParaRPr sz="2800" b="1" dirty="0">
              <a:solidFill>
                <a:schemeClr val="accent2"/>
              </a:solidFill>
              <a:latin typeface="Fira Sans Extra Condensed"/>
              <a:ea typeface="Fira Sans Extra Condensed"/>
              <a:cs typeface="Fira Sans Extra Condensed"/>
              <a:sym typeface="Fira Sans Extra Condensed"/>
            </a:endParaRPr>
          </a:p>
        </p:txBody>
      </p:sp>
      <p:sp>
        <p:nvSpPr>
          <p:cNvPr id="3065" name="Google Shape;3065;p36"/>
          <p:cNvSpPr txBox="1"/>
          <p:nvPr/>
        </p:nvSpPr>
        <p:spPr>
          <a:xfrm>
            <a:off x="6618875" y="3098713"/>
            <a:ext cx="2018700" cy="1056900"/>
          </a:xfrm>
          <a:prstGeom prst="rect">
            <a:avLst/>
          </a:prstGeom>
          <a:noFill/>
          <a:ln>
            <a:noFill/>
          </a:ln>
        </p:spPr>
        <p:txBody>
          <a:bodyPr spcFirstLastPara="1" wrap="square" lIns="91425" tIns="91425" rIns="91425" bIns="91425" anchor="t" anchorCtr="0">
            <a:noAutofit/>
          </a:bodyPr>
          <a:lstStyle/>
          <a:p>
            <a:pPr marL="0" lvl="0" indent="0" algn="r" rtl="0">
              <a:spcBef>
                <a:spcPts val="1600"/>
              </a:spcBef>
              <a:spcAft>
                <a:spcPts val="1600"/>
              </a:spcAft>
              <a:buNone/>
            </a:pPr>
            <a:endParaRPr sz="1200" dirty="0">
              <a:solidFill>
                <a:srgbClr val="000000"/>
              </a:solidFill>
              <a:latin typeface="Roboto"/>
              <a:ea typeface="Roboto"/>
              <a:cs typeface="Roboto"/>
              <a:sym typeface="Roboto"/>
            </a:endParaRPr>
          </a:p>
        </p:txBody>
      </p:sp>
      <p:sp>
        <p:nvSpPr>
          <p:cNvPr id="3066" name="Google Shape;3066;p36"/>
          <p:cNvSpPr txBox="1"/>
          <p:nvPr/>
        </p:nvSpPr>
        <p:spPr>
          <a:xfrm>
            <a:off x="506400" y="2336713"/>
            <a:ext cx="2018700" cy="10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200" dirty="0">
              <a:solidFill>
                <a:srgbClr val="000000"/>
              </a:solidFill>
              <a:latin typeface="Roboto"/>
              <a:ea typeface="Roboto"/>
              <a:cs typeface="Roboto"/>
              <a:sym typeface="Roboto"/>
            </a:endParaRPr>
          </a:p>
        </p:txBody>
      </p:sp>
      <p:cxnSp>
        <p:nvCxnSpPr>
          <p:cNvPr id="3067" name="Google Shape;3067;p36"/>
          <p:cNvCxnSpPr/>
          <p:nvPr/>
        </p:nvCxnSpPr>
        <p:spPr>
          <a:xfrm>
            <a:off x="383147" y="3393613"/>
            <a:ext cx="1973100" cy="0"/>
          </a:xfrm>
          <a:prstGeom prst="straightConnector1">
            <a:avLst/>
          </a:prstGeom>
          <a:noFill/>
          <a:ln w="38100" cap="flat" cmpd="sng">
            <a:solidFill>
              <a:schemeClr val="accent3"/>
            </a:solidFill>
            <a:prstDash val="solid"/>
            <a:round/>
            <a:headEnd type="none" w="med" len="med"/>
            <a:tailEnd type="oval" w="med" len="med"/>
          </a:ln>
        </p:spPr>
      </p:cxnSp>
      <p:cxnSp>
        <p:nvCxnSpPr>
          <p:cNvPr id="3068" name="Google Shape;3068;p36"/>
          <p:cNvCxnSpPr/>
          <p:nvPr/>
        </p:nvCxnSpPr>
        <p:spPr>
          <a:xfrm rot="10800000">
            <a:off x="6874424" y="1894038"/>
            <a:ext cx="1974300" cy="0"/>
          </a:xfrm>
          <a:prstGeom prst="straightConnector1">
            <a:avLst/>
          </a:prstGeom>
          <a:noFill/>
          <a:ln w="3810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136150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6"/>
          <p:cNvSpPr/>
          <p:nvPr/>
        </p:nvSpPr>
        <p:spPr>
          <a:xfrm>
            <a:off x="2866698" y="1314676"/>
            <a:ext cx="3416100" cy="34161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txBox="1">
            <a:spLocks noGrp="1"/>
          </p:cNvSpPr>
          <p:nvPr>
            <p:ph type="title"/>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little experiment</a:t>
            </a:r>
            <a:endParaRPr dirty="0"/>
          </a:p>
        </p:txBody>
      </p:sp>
      <p:pic>
        <p:nvPicPr>
          <p:cNvPr id="3062" name="Google Shape;3062;p36"/>
          <p:cNvPicPr preferRelativeResize="0"/>
          <p:nvPr/>
        </p:nvPicPr>
        <p:blipFill rotWithShape="1">
          <a:blip r:embed="rId3">
            <a:alphaModFix/>
          </a:blip>
          <a:srcRect l="23251" r="20518"/>
          <a:stretch/>
        </p:blipFill>
        <p:spPr>
          <a:xfrm>
            <a:off x="3009075" y="1466000"/>
            <a:ext cx="3126000" cy="3126900"/>
          </a:xfrm>
          <a:prstGeom prst="ellipse">
            <a:avLst/>
          </a:prstGeom>
          <a:noFill/>
          <a:ln>
            <a:noFill/>
          </a:ln>
        </p:spPr>
      </p:pic>
      <p:sp>
        <p:nvSpPr>
          <p:cNvPr id="3063" name="Google Shape;3063;p36"/>
          <p:cNvSpPr txBox="1"/>
          <p:nvPr/>
        </p:nvSpPr>
        <p:spPr>
          <a:xfrm>
            <a:off x="506400" y="1889838"/>
            <a:ext cx="19686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solidFill>
                  <a:schemeClr val="accent3"/>
                </a:solidFill>
                <a:latin typeface="Fira Sans Extra Condensed"/>
                <a:ea typeface="Fira Sans Extra Condensed"/>
                <a:cs typeface="Fira Sans Extra Condensed"/>
                <a:sym typeface="Fira Sans Extra Condensed"/>
              </a:rPr>
              <a:t>You have some fund to buy only 1 item.</a:t>
            </a:r>
          </a:p>
          <a:p>
            <a:pPr marL="0" lvl="0" indent="0" algn="l" rtl="0">
              <a:spcBef>
                <a:spcPts val="0"/>
              </a:spcBef>
              <a:spcAft>
                <a:spcPts val="0"/>
              </a:spcAft>
              <a:buNone/>
            </a:pPr>
            <a:endParaRPr lang="en-US" sz="2800" b="1" dirty="0">
              <a:solidFill>
                <a:schemeClr val="accent3"/>
              </a:solidFill>
              <a:latin typeface="Fira Sans Extra Condensed"/>
              <a:ea typeface="Fira Sans Extra Condensed"/>
              <a:cs typeface="Fira Sans Extra Condensed"/>
              <a:sym typeface="Fira Sans Extra Condensed"/>
            </a:endParaRPr>
          </a:p>
        </p:txBody>
      </p:sp>
      <p:sp>
        <p:nvSpPr>
          <p:cNvPr id="3064" name="Google Shape;3064;p36"/>
          <p:cNvSpPr txBox="1"/>
          <p:nvPr/>
        </p:nvSpPr>
        <p:spPr>
          <a:xfrm>
            <a:off x="6724349" y="2651838"/>
            <a:ext cx="2158393" cy="46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a:solidFill>
                  <a:schemeClr val="accent2"/>
                </a:solidFill>
                <a:latin typeface="Fira Sans Extra Condensed"/>
                <a:ea typeface="Fira Sans Extra Condensed"/>
                <a:cs typeface="Fira Sans Extra Condensed"/>
                <a:sym typeface="Fira Sans Extra Condensed"/>
              </a:rPr>
              <a:t>Which item would you chose</a:t>
            </a:r>
            <a:endParaRPr sz="2800" b="1" dirty="0">
              <a:solidFill>
                <a:schemeClr val="accent2"/>
              </a:solidFill>
              <a:latin typeface="Fira Sans Extra Condensed"/>
              <a:ea typeface="Fira Sans Extra Condensed"/>
              <a:cs typeface="Fira Sans Extra Condensed"/>
              <a:sym typeface="Fira Sans Extra Condensed"/>
            </a:endParaRPr>
          </a:p>
        </p:txBody>
      </p:sp>
      <p:sp>
        <p:nvSpPr>
          <p:cNvPr id="3065" name="Google Shape;3065;p36"/>
          <p:cNvSpPr txBox="1"/>
          <p:nvPr/>
        </p:nvSpPr>
        <p:spPr>
          <a:xfrm>
            <a:off x="6618875" y="3098713"/>
            <a:ext cx="2018700" cy="1056900"/>
          </a:xfrm>
          <a:prstGeom prst="rect">
            <a:avLst/>
          </a:prstGeom>
          <a:noFill/>
          <a:ln>
            <a:noFill/>
          </a:ln>
        </p:spPr>
        <p:txBody>
          <a:bodyPr spcFirstLastPara="1" wrap="square" lIns="91425" tIns="91425" rIns="91425" bIns="91425" anchor="t" anchorCtr="0">
            <a:noAutofit/>
          </a:bodyPr>
          <a:lstStyle/>
          <a:p>
            <a:pPr marL="0" lvl="0" indent="0" algn="r" rtl="0">
              <a:spcBef>
                <a:spcPts val="1600"/>
              </a:spcBef>
              <a:spcAft>
                <a:spcPts val="1600"/>
              </a:spcAft>
              <a:buNone/>
            </a:pPr>
            <a:endParaRPr sz="1200" dirty="0">
              <a:solidFill>
                <a:srgbClr val="000000"/>
              </a:solidFill>
              <a:latin typeface="Roboto"/>
              <a:ea typeface="Roboto"/>
              <a:cs typeface="Roboto"/>
              <a:sym typeface="Roboto"/>
            </a:endParaRPr>
          </a:p>
        </p:txBody>
      </p:sp>
      <p:sp>
        <p:nvSpPr>
          <p:cNvPr id="3066" name="Google Shape;3066;p36"/>
          <p:cNvSpPr txBox="1"/>
          <p:nvPr/>
        </p:nvSpPr>
        <p:spPr>
          <a:xfrm>
            <a:off x="506400" y="2336713"/>
            <a:ext cx="2018700" cy="10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200" dirty="0">
              <a:solidFill>
                <a:srgbClr val="000000"/>
              </a:solidFill>
              <a:latin typeface="Roboto"/>
              <a:ea typeface="Roboto"/>
              <a:cs typeface="Roboto"/>
              <a:sym typeface="Roboto"/>
            </a:endParaRPr>
          </a:p>
        </p:txBody>
      </p:sp>
      <p:cxnSp>
        <p:nvCxnSpPr>
          <p:cNvPr id="3067" name="Google Shape;3067;p36"/>
          <p:cNvCxnSpPr/>
          <p:nvPr/>
        </p:nvCxnSpPr>
        <p:spPr>
          <a:xfrm>
            <a:off x="501900" y="3122383"/>
            <a:ext cx="1973100" cy="0"/>
          </a:xfrm>
          <a:prstGeom prst="straightConnector1">
            <a:avLst/>
          </a:prstGeom>
          <a:noFill/>
          <a:ln w="38100" cap="flat" cmpd="sng">
            <a:solidFill>
              <a:schemeClr val="accent3"/>
            </a:solidFill>
            <a:prstDash val="solid"/>
            <a:round/>
            <a:headEnd type="none" w="med" len="med"/>
            <a:tailEnd type="oval" w="med" len="med"/>
          </a:ln>
        </p:spPr>
      </p:cxnSp>
      <p:cxnSp>
        <p:nvCxnSpPr>
          <p:cNvPr id="3068" name="Google Shape;3068;p36"/>
          <p:cNvCxnSpPr/>
          <p:nvPr/>
        </p:nvCxnSpPr>
        <p:spPr>
          <a:xfrm rot="10800000">
            <a:off x="6874424" y="1894038"/>
            <a:ext cx="1974300" cy="0"/>
          </a:xfrm>
          <a:prstGeom prst="straightConnector1">
            <a:avLst/>
          </a:prstGeom>
          <a:noFill/>
          <a:ln w="3810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2767696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 Aspect</a:t>
            </a:r>
            <a:endParaRPr dirty="0"/>
          </a:p>
        </p:txBody>
      </p:sp>
      <p:grpSp>
        <p:nvGrpSpPr>
          <p:cNvPr id="319" name="Google Shape;319;p18"/>
          <p:cNvGrpSpPr/>
          <p:nvPr/>
        </p:nvGrpSpPr>
        <p:grpSpPr>
          <a:xfrm>
            <a:off x="4998359" y="2434217"/>
            <a:ext cx="1797560" cy="1950719"/>
            <a:chOff x="5054882" y="2373252"/>
            <a:chExt cx="2034820" cy="2208195"/>
          </a:xfrm>
        </p:grpSpPr>
        <p:sp>
          <p:nvSpPr>
            <p:cNvPr id="320" name="Google Shape;320;p18"/>
            <p:cNvSpPr/>
            <p:nvPr/>
          </p:nvSpPr>
          <p:spPr>
            <a:xfrm>
              <a:off x="6983740" y="3736416"/>
              <a:ext cx="105278" cy="217102"/>
            </a:xfrm>
            <a:custGeom>
              <a:avLst/>
              <a:gdLst/>
              <a:ahLst/>
              <a:cxnLst/>
              <a:rect l="l" t="t" r="r" b="b"/>
              <a:pathLst>
                <a:path w="2332" h="4809" extrusionOk="0">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7049883" y="3739125"/>
              <a:ext cx="36793" cy="47041"/>
            </a:xfrm>
            <a:custGeom>
              <a:avLst/>
              <a:gdLst/>
              <a:ahLst/>
              <a:cxnLst/>
              <a:rect l="l" t="t" r="r" b="b"/>
              <a:pathLst>
                <a:path w="815" h="1042" extrusionOk="0">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7062480" y="3740614"/>
              <a:ext cx="27222" cy="213355"/>
            </a:xfrm>
            <a:custGeom>
              <a:avLst/>
              <a:gdLst/>
              <a:ahLst/>
              <a:cxnLst/>
              <a:rect l="l" t="t" r="r" b="b"/>
              <a:pathLst>
                <a:path w="603" h="4726" extrusionOk="0">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7062480" y="3740614"/>
              <a:ext cx="26365" cy="212813"/>
            </a:xfrm>
            <a:custGeom>
              <a:avLst/>
              <a:gdLst/>
              <a:ahLst/>
              <a:cxnLst/>
              <a:rect l="l" t="t" r="r" b="b"/>
              <a:pathLst>
                <a:path w="584" h="4714" extrusionOk="0">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7083880" y="3740795"/>
              <a:ext cx="2799" cy="45732"/>
            </a:xfrm>
            <a:custGeom>
              <a:avLst/>
              <a:gdLst/>
              <a:ahLst/>
              <a:cxnLst/>
              <a:rect l="l" t="t" r="r" b="b"/>
              <a:pathLst>
                <a:path w="62" h="1013" extrusionOk="0">
                  <a:moveTo>
                    <a:pt x="39" y="0"/>
                  </a:moveTo>
                  <a:lnTo>
                    <a:pt x="1" y="1005"/>
                  </a:lnTo>
                  <a:cubicBezTo>
                    <a:pt x="13" y="1009"/>
                    <a:pt x="23" y="1009"/>
                    <a:pt x="31" y="1012"/>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7075799" y="3738763"/>
              <a:ext cx="10158" cy="214664"/>
            </a:xfrm>
            <a:custGeom>
              <a:avLst/>
              <a:gdLst/>
              <a:ahLst/>
              <a:cxnLst/>
              <a:rect l="l" t="t" r="r" b="b"/>
              <a:pathLst>
                <a:path w="225" h="4755" extrusionOk="0">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7060448" y="3909063"/>
              <a:ext cx="20902" cy="11557"/>
            </a:xfrm>
            <a:custGeom>
              <a:avLst/>
              <a:gdLst/>
              <a:ahLst/>
              <a:cxnLst/>
              <a:rect l="l" t="t" r="r" b="b"/>
              <a:pathLst>
                <a:path w="463" h="256" extrusionOk="0">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7052908" y="3871093"/>
              <a:ext cx="11331" cy="6411"/>
            </a:xfrm>
            <a:custGeom>
              <a:avLst/>
              <a:gdLst/>
              <a:ahLst/>
              <a:cxnLst/>
              <a:rect l="l" t="t" r="r" b="b"/>
              <a:pathLst>
                <a:path w="251" h="142" extrusionOk="0">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7051373" y="3860619"/>
              <a:ext cx="7946" cy="7720"/>
            </a:xfrm>
            <a:custGeom>
              <a:avLst/>
              <a:gdLst/>
              <a:ahLst/>
              <a:cxnLst/>
              <a:rect l="l" t="t" r="r" b="b"/>
              <a:pathLst>
                <a:path w="176" h="171" extrusionOk="0">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7046316" y="3853621"/>
              <a:ext cx="1896" cy="13363"/>
            </a:xfrm>
            <a:custGeom>
              <a:avLst/>
              <a:gdLst/>
              <a:ahLst/>
              <a:cxnLst/>
              <a:rect l="l" t="t" r="r" b="b"/>
              <a:pathLst>
                <a:path w="42" h="296" extrusionOk="0">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7038731" y="3851047"/>
              <a:ext cx="2393" cy="15078"/>
            </a:xfrm>
            <a:custGeom>
              <a:avLst/>
              <a:gdLst/>
              <a:ahLst/>
              <a:cxnLst/>
              <a:rect l="l" t="t" r="r" b="b"/>
              <a:pathLst>
                <a:path w="53" h="334" extrusionOk="0">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7038190" y="3875021"/>
              <a:ext cx="16839" cy="23521"/>
            </a:xfrm>
            <a:custGeom>
              <a:avLst/>
              <a:gdLst/>
              <a:ahLst/>
              <a:cxnLst/>
              <a:rect l="l" t="t" r="r" b="b"/>
              <a:pathLst>
                <a:path w="373" h="521" extrusionOk="0">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7037377" y="3865856"/>
              <a:ext cx="15891" cy="12054"/>
            </a:xfrm>
            <a:custGeom>
              <a:avLst/>
              <a:gdLst/>
              <a:ahLst/>
              <a:cxnLst/>
              <a:rect l="l" t="t" r="r" b="b"/>
              <a:pathLst>
                <a:path w="352" h="267" extrusionOk="0">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7049703" y="3739757"/>
              <a:ext cx="34942" cy="46590"/>
            </a:xfrm>
            <a:custGeom>
              <a:avLst/>
              <a:gdLst/>
              <a:ahLst/>
              <a:cxnLst/>
              <a:rect l="l" t="t" r="r" b="b"/>
              <a:pathLst>
                <a:path w="774" h="1032" extrusionOk="0">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6997555" y="3750141"/>
              <a:ext cx="52188" cy="2348"/>
            </a:xfrm>
            <a:custGeom>
              <a:avLst/>
              <a:gdLst/>
              <a:ahLst/>
              <a:cxnLst/>
              <a:rect l="l" t="t" r="r" b="b"/>
              <a:pathLst>
                <a:path w="1156" h="52" extrusionOk="0">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7070426" y="3801836"/>
              <a:ext cx="3250" cy="36974"/>
            </a:xfrm>
            <a:custGeom>
              <a:avLst/>
              <a:gdLst/>
              <a:ahLst/>
              <a:cxnLst/>
              <a:rect l="l" t="t" r="r" b="b"/>
              <a:pathLst>
                <a:path w="72" h="819" extrusionOk="0">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7072954" y="3777004"/>
              <a:ext cx="7449" cy="4018"/>
            </a:xfrm>
            <a:custGeom>
              <a:avLst/>
              <a:gdLst/>
              <a:ahLst/>
              <a:cxnLst/>
              <a:rect l="l" t="t" r="r" b="b"/>
              <a:pathLst>
                <a:path w="165" h="89" extrusionOk="0">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7061848" y="3767071"/>
              <a:ext cx="5282" cy="5192"/>
            </a:xfrm>
            <a:custGeom>
              <a:avLst/>
              <a:gdLst/>
              <a:ahLst/>
              <a:cxnLst/>
              <a:rect l="l" t="t" r="r" b="b"/>
              <a:pathLst>
                <a:path w="117" h="115" extrusionOk="0">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7056294" y="3753617"/>
              <a:ext cx="3566" cy="7313"/>
            </a:xfrm>
            <a:custGeom>
              <a:avLst/>
              <a:gdLst/>
              <a:ahLst/>
              <a:cxnLst/>
              <a:rect l="l" t="t" r="r" b="b"/>
              <a:pathLst>
                <a:path w="79" h="162" extrusionOk="0">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7054940" y="3743955"/>
              <a:ext cx="2212" cy="3928"/>
            </a:xfrm>
            <a:custGeom>
              <a:avLst/>
              <a:gdLst/>
              <a:ahLst/>
              <a:cxnLst/>
              <a:rect l="l" t="t" r="r" b="b"/>
              <a:pathLst>
                <a:path w="49" h="87" extrusionOk="0">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6518344" y="4373684"/>
              <a:ext cx="183108" cy="207170"/>
            </a:xfrm>
            <a:custGeom>
              <a:avLst/>
              <a:gdLst/>
              <a:ahLst/>
              <a:cxnLst/>
              <a:rect l="l" t="t" r="r" b="b"/>
              <a:pathLst>
                <a:path w="4056" h="4589" extrusionOk="0">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6658306" y="4422399"/>
              <a:ext cx="41985" cy="55393"/>
            </a:xfrm>
            <a:custGeom>
              <a:avLst/>
              <a:gdLst/>
              <a:ahLst/>
              <a:cxnLst/>
              <a:rect l="l" t="t" r="r" b="b"/>
              <a:pathLst>
                <a:path w="930" h="1227" extrusionOk="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6530940" y="4451746"/>
              <a:ext cx="170512" cy="129701"/>
            </a:xfrm>
            <a:custGeom>
              <a:avLst/>
              <a:gdLst/>
              <a:ahLst/>
              <a:cxnLst/>
              <a:rect l="l" t="t" r="r" b="b"/>
              <a:pathLst>
                <a:path w="3777" h="2873" extrusionOk="0">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6530940" y="4450436"/>
              <a:ext cx="170512" cy="130333"/>
            </a:xfrm>
            <a:custGeom>
              <a:avLst/>
              <a:gdLst/>
              <a:ahLst/>
              <a:cxnLst/>
              <a:rect l="l" t="t" r="r" b="b"/>
              <a:pathLst>
                <a:path w="3777" h="2887" extrusionOk="0">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6663814" y="4449579"/>
              <a:ext cx="36477" cy="29389"/>
            </a:xfrm>
            <a:custGeom>
              <a:avLst/>
              <a:gdLst/>
              <a:ahLst/>
              <a:cxnLst/>
              <a:rect l="l" t="t" r="r" b="b"/>
              <a:pathLst>
                <a:path w="808" h="651" extrusionOk="0">
                  <a:moveTo>
                    <a:pt x="793" y="0"/>
                  </a:moveTo>
                  <a:lnTo>
                    <a:pt x="1" y="624"/>
                  </a:lnTo>
                  <a:cubicBezTo>
                    <a:pt x="5" y="631"/>
                    <a:pt x="13" y="642"/>
                    <a:pt x="16" y="650"/>
                  </a:cubicBezTo>
                  <a:lnTo>
                    <a:pt x="808" y="19"/>
                  </a:lnTo>
                  <a:lnTo>
                    <a:pt x="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6531121" y="4448360"/>
              <a:ext cx="170016" cy="131417"/>
            </a:xfrm>
            <a:custGeom>
              <a:avLst/>
              <a:gdLst/>
              <a:ahLst/>
              <a:cxnLst/>
              <a:rect l="l" t="t" r="r" b="b"/>
              <a:pathLst>
                <a:path w="3766" h="2911" extrusionOk="0">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546381" y="4546377"/>
              <a:ext cx="22211" cy="8984"/>
            </a:xfrm>
            <a:custGeom>
              <a:avLst/>
              <a:gdLst/>
              <a:ahLst/>
              <a:cxnLst/>
              <a:rect l="l" t="t" r="r" b="b"/>
              <a:pathLst>
                <a:path w="492" h="199" extrusionOk="0">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574328" y="4513147"/>
              <a:ext cx="12009" cy="4514"/>
            </a:xfrm>
            <a:custGeom>
              <a:avLst/>
              <a:gdLst/>
              <a:ahLst/>
              <a:cxnLst/>
              <a:rect l="l" t="t" r="r" b="b"/>
              <a:pathLst>
                <a:path w="266" h="100" extrusionOk="0">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580378" y="4505653"/>
              <a:ext cx="10654" cy="1806"/>
            </a:xfrm>
            <a:custGeom>
              <a:avLst/>
              <a:gdLst/>
              <a:ahLst/>
              <a:cxnLst/>
              <a:rect l="l" t="t" r="r" b="b"/>
              <a:pathLst>
                <a:path w="236" h="40" extrusionOk="0">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6578211" y="4493508"/>
              <a:ext cx="10970" cy="8262"/>
            </a:xfrm>
            <a:custGeom>
              <a:avLst/>
              <a:gdLst/>
              <a:ahLst/>
              <a:cxnLst/>
              <a:rect l="l" t="t" r="r" b="b"/>
              <a:pathLst>
                <a:path w="243" h="183" extrusionOk="0">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6573922" y="4485471"/>
              <a:ext cx="11873" cy="10203"/>
            </a:xfrm>
            <a:custGeom>
              <a:avLst/>
              <a:gdLst/>
              <a:ahLst/>
              <a:cxnLst/>
              <a:rect l="l" t="t" r="r" b="b"/>
              <a:pathLst>
                <a:path w="263" h="226" extrusionOk="0">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6551889" y="4509129"/>
              <a:ext cx="24649" cy="12460"/>
            </a:xfrm>
            <a:custGeom>
              <a:avLst/>
              <a:gdLst/>
              <a:ahLst/>
              <a:cxnLst/>
              <a:rect l="l" t="t" r="r" b="b"/>
              <a:pathLst>
                <a:path w="546" h="276" extrusionOk="0">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568549" y="4495223"/>
              <a:ext cx="8487" cy="17787"/>
            </a:xfrm>
            <a:custGeom>
              <a:avLst/>
              <a:gdLst/>
              <a:ahLst/>
              <a:cxnLst/>
              <a:rect l="l" t="t" r="r" b="b"/>
              <a:pathLst>
                <a:path w="188" h="394" extrusionOk="0">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6656093" y="4422399"/>
              <a:ext cx="21940" cy="55889"/>
            </a:xfrm>
            <a:custGeom>
              <a:avLst/>
              <a:gdLst/>
              <a:ahLst/>
              <a:cxnLst/>
              <a:rect l="l" t="t" r="r" b="b"/>
              <a:pathLst>
                <a:path w="486" h="1238" extrusionOk="0">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635009" y="4388854"/>
              <a:ext cx="32911" cy="40676"/>
            </a:xfrm>
            <a:custGeom>
              <a:avLst/>
              <a:gdLst/>
              <a:ahLst/>
              <a:cxnLst/>
              <a:rect l="l" t="t" r="r" b="b"/>
              <a:pathLst>
                <a:path w="729" h="901" extrusionOk="0">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6615098" y="4478880"/>
              <a:ext cx="29570" cy="22979"/>
            </a:xfrm>
            <a:custGeom>
              <a:avLst/>
              <a:gdLst/>
              <a:ahLst/>
              <a:cxnLst/>
              <a:rect l="l" t="t" r="r" b="b"/>
              <a:pathLst>
                <a:path w="655" h="509" extrusionOk="0">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6663001" y="4463710"/>
              <a:ext cx="3250" cy="7810"/>
            </a:xfrm>
            <a:custGeom>
              <a:avLst/>
              <a:gdLst/>
              <a:ahLst/>
              <a:cxnLst/>
              <a:rect l="l" t="t" r="r" b="b"/>
              <a:pathLst>
                <a:path w="72" h="173" extrusionOk="0">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6662820" y="4448721"/>
              <a:ext cx="2077" cy="6817"/>
            </a:xfrm>
            <a:custGeom>
              <a:avLst/>
              <a:gdLst/>
              <a:ahLst/>
              <a:cxnLst/>
              <a:rect l="l" t="t" r="r" b="b"/>
              <a:pathLst>
                <a:path w="46" h="151" extrusionOk="0">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6666748" y="4436305"/>
              <a:ext cx="5056" cy="6411"/>
            </a:xfrm>
            <a:custGeom>
              <a:avLst/>
              <a:gdLst/>
              <a:ahLst/>
              <a:cxnLst/>
              <a:rect l="l" t="t" r="r" b="b"/>
              <a:pathLst>
                <a:path w="112" h="142" extrusionOk="0">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6675146" y="4428539"/>
              <a:ext cx="2889" cy="3612"/>
            </a:xfrm>
            <a:custGeom>
              <a:avLst/>
              <a:gdLst/>
              <a:ahLst/>
              <a:cxnLst/>
              <a:rect l="l" t="t" r="r" b="b"/>
              <a:pathLst>
                <a:path w="64" h="80" extrusionOk="0">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5325054" y="2594434"/>
              <a:ext cx="679206" cy="465219"/>
            </a:xfrm>
            <a:custGeom>
              <a:avLst/>
              <a:gdLst/>
              <a:ahLst/>
              <a:cxnLst/>
              <a:rect l="l" t="t" r="r" b="b"/>
              <a:pathLst>
                <a:path w="15045" h="10305" extrusionOk="0">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054882" y="2599807"/>
              <a:ext cx="750264" cy="400029"/>
            </a:xfrm>
            <a:custGeom>
              <a:avLst/>
              <a:gdLst/>
              <a:ahLst/>
              <a:cxnLst/>
              <a:rect l="l" t="t" r="r" b="b"/>
              <a:pathLst>
                <a:path w="16619" h="8861" extrusionOk="0">
                  <a:moveTo>
                    <a:pt x="0" y="1"/>
                  </a:moveTo>
                  <a:lnTo>
                    <a:pt x="14153" y="8860"/>
                  </a:lnTo>
                  <a:cubicBezTo>
                    <a:pt x="14153" y="8860"/>
                    <a:pt x="16495" y="6481"/>
                    <a:pt x="16618" y="598"/>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6004141" y="3066595"/>
              <a:ext cx="1033864" cy="841456"/>
            </a:xfrm>
            <a:custGeom>
              <a:avLst/>
              <a:gdLst/>
              <a:ahLst/>
              <a:cxnLst/>
              <a:rect l="l" t="t" r="r" b="b"/>
              <a:pathLst>
                <a:path w="22901" h="18639" extrusionOk="0">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6982701" y="3676549"/>
              <a:ext cx="18103" cy="225138"/>
            </a:xfrm>
            <a:custGeom>
              <a:avLst/>
              <a:gdLst/>
              <a:ahLst/>
              <a:cxnLst/>
              <a:rect l="l" t="t" r="r" b="b"/>
              <a:pathLst>
                <a:path w="401" h="4987" extrusionOk="0">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6474278" y="3630137"/>
              <a:ext cx="46770" cy="54445"/>
            </a:xfrm>
            <a:custGeom>
              <a:avLst/>
              <a:gdLst/>
              <a:ahLst/>
              <a:cxnLst/>
              <a:rect l="l" t="t" r="r" b="b"/>
              <a:pathLst>
                <a:path w="1036" h="1206" extrusionOk="0">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6500916" y="3634064"/>
              <a:ext cx="17787" cy="65099"/>
            </a:xfrm>
            <a:custGeom>
              <a:avLst/>
              <a:gdLst/>
              <a:ahLst/>
              <a:cxnLst/>
              <a:rect l="l" t="t" r="r" b="b"/>
              <a:pathLst>
                <a:path w="394" h="1442" extrusionOk="0">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614962" y="3718988"/>
              <a:ext cx="24062" cy="21038"/>
            </a:xfrm>
            <a:custGeom>
              <a:avLst/>
              <a:gdLst/>
              <a:ahLst/>
              <a:cxnLst/>
              <a:rect l="l" t="t" r="r" b="b"/>
              <a:pathLst>
                <a:path w="533" h="466" extrusionOk="0">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6317159" y="3499568"/>
              <a:ext cx="24198" cy="21128"/>
            </a:xfrm>
            <a:custGeom>
              <a:avLst/>
              <a:gdLst/>
              <a:ahLst/>
              <a:cxnLst/>
              <a:rect l="l" t="t" r="r" b="b"/>
              <a:pathLst>
                <a:path w="536" h="468" extrusionOk="0">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692529" y="3813890"/>
              <a:ext cx="24017" cy="21038"/>
            </a:xfrm>
            <a:custGeom>
              <a:avLst/>
              <a:gdLst/>
              <a:ahLst/>
              <a:cxnLst/>
              <a:rect l="l" t="t" r="r" b="b"/>
              <a:pathLst>
                <a:path w="532" h="466" extrusionOk="0">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881884" y="3843417"/>
              <a:ext cx="24243" cy="21083"/>
            </a:xfrm>
            <a:custGeom>
              <a:avLst/>
              <a:gdLst/>
              <a:ahLst/>
              <a:cxnLst/>
              <a:rect l="l" t="t" r="r" b="b"/>
              <a:pathLst>
                <a:path w="537" h="467" extrusionOk="0">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802828" y="3723323"/>
              <a:ext cx="24017" cy="21038"/>
            </a:xfrm>
            <a:custGeom>
              <a:avLst/>
              <a:gdLst/>
              <a:ahLst/>
              <a:cxnLst/>
              <a:rect l="l" t="t" r="r" b="b"/>
              <a:pathLst>
                <a:path w="532" h="466" extrusionOk="0">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394680" y="3746123"/>
              <a:ext cx="24062" cy="20902"/>
            </a:xfrm>
            <a:custGeom>
              <a:avLst/>
              <a:gdLst/>
              <a:ahLst/>
              <a:cxnLst/>
              <a:rect l="l" t="t" r="r" b="b"/>
              <a:pathLst>
                <a:path w="533" h="463" extrusionOk="0">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6933670" y="3742917"/>
              <a:ext cx="24062" cy="21038"/>
            </a:xfrm>
            <a:custGeom>
              <a:avLst/>
              <a:gdLst/>
              <a:ahLst/>
              <a:cxnLst/>
              <a:rect l="l" t="t" r="r" b="b"/>
              <a:pathLst>
                <a:path w="533" h="466" extrusionOk="0">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6518976" y="3789465"/>
              <a:ext cx="24062" cy="21038"/>
            </a:xfrm>
            <a:custGeom>
              <a:avLst/>
              <a:gdLst/>
              <a:ahLst/>
              <a:cxnLst/>
              <a:rect l="l" t="t" r="r" b="b"/>
              <a:pathLst>
                <a:path w="533" h="466" extrusionOk="0">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6428768" y="3582234"/>
              <a:ext cx="24243" cy="21083"/>
            </a:xfrm>
            <a:custGeom>
              <a:avLst/>
              <a:gdLst/>
              <a:ahLst/>
              <a:cxnLst/>
              <a:rect l="l" t="t" r="r" b="b"/>
              <a:pathLst>
                <a:path w="537" h="467" extrusionOk="0">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5991996" y="3187999"/>
              <a:ext cx="709091" cy="1321031"/>
            </a:xfrm>
            <a:custGeom>
              <a:avLst/>
              <a:gdLst/>
              <a:ahLst/>
              <a:cxnLst/>
              <a:rect l="l" t="t" r="r" b="b"/>
              <a:pathLst>
                <a:path w="15707" h="29262" extrusionOk="0">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6144103" y="3270124"/>
              <a:ext cx="102569" cy="57786"/>
            </a:xfrm>
            <a:custGeom>
              <a:avLst/>
              <a:gdLst/>
              <a:ahLst/>
              <a:cxnLst/>
              <a:rect l="l" t="t" r="r" b="b"/>
              <a:pathLst>
                <a:path w="2272" h="1280" extrusionOk="0">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294043" y="3257302"/>
              <a:ext cx="46048" cy="606748"/>
            </a:xfrm>
            <a:custGeom>
              <a:avLst/>
              <a:gdLst/>
              <a:ahLst/>
              <a:cxnLst/>
              <a:rect l="l" t="t" r="r" b="b"/>
              <a:pathLst>
                <a:path w="1020" h="13440" extrusionOk="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6253048" y="3901523"/>
              <a:ext cx="87717" cy="23927"/>
            </a:xfrm>
            <a:custGeom>
              <a:avLst/>
              <a:gdLst/>
              <a:ahLst/>
              <a:cxnLst/>
              <a:rect l="l" t="t" r="r" b="b"/>
              <a:pathLst>
                <a:path w="1943" h="530" extrusionOk="0">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6514596" y="4350523"/>
              <a:ext cx="165998" cy="116835"/>
            </a:xfrm>
            <a:custGeom>
              <a:avLst/>
              <a:gdLst/>
              <a:ahLst/>
              <a:cxnLst/>
              <a:rect l="l" t="t" r="r" b="b"/>
              <a:pathLst>
                <a:path w="3677" h="2588" extrusionOk="0">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6102431" y="3513067"/>
              <a:ext cx="24062" cy="20992"/>
            </a:xfrm>
            <a:custGeom>
              <a:avLst/>
              <a:gdLst/>
              <a:ahLst/>
              <a:cxnLst/>
              <a:rect l="l" t="t" r="r" b="b"/>
              <a:pathLst>
                <a:path w="533" h="465" extrusionOk="0">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6210924" y="3600023"/>
              <a:ext cx="23972" cy="20992"/>
            </a:xfrm>
            <a:custGeom>
              <a:avLst/>
              <a:gdLst/>
              <a:ahLst/>
              <a:cxnLst/>
              <a:rect l="l" t="t" r="r" b="b"/>
              <a:pathLst>
                <a:path w="531" h="465" extrusionOk="0">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6125366" y="3870551"/>
              <a:ext cx="24062" cy="21038"/>
            </a:xfrm>
            <a:custGeom>
              <a:avLst/>
              <a:gdLst/>
              <a:ahLst/>
              <a:cxnLst/>
              <a:rect l="l" t="t" r="r" b="b"/>
              <a:pathLst>
                <a:path w="533" h="466" extrusionOk="0">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6182209" y="4008209"/>
              <a:ext cx="24062" cy="20992"/>
            </a:xfrm>
            <a:custGeom>
              <a:avLst/>
              <a:gdLst/>
              <a:ahLst/>
              <a:cxnLst/>
              <a:rect l="l" t="t" r="r" b="b"/>
              <a:pathLst>
                <a:path w="533" h="465" extrusionOk="0">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6312103" y="4146137"/>
              <a:ext cx="24017" cy="20992"/>
            </a:xfrm>
            <a:custGeom>
              <a:avLst/>
              <a:gdLst/>
              <a:ahLst/>
              <a:cxnLst/>
              <a:rect l="l" t="t" r="r" b="b"/>
              <a:pathLst>
                <a:path w="532" h="465" extrusionOk="0">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6413598" y="4132773"/>
              <a:ext cx="24062" cy="21038"/>
            </a:xfrm>
            <a:custGeom>
              <a:avLst/>
              <a:gdLst/>
              <a:ahLst/>
              <a:cxnLst/>
              <a:rect l="l" t="t" r="r" b="b"/>
              <a:pathLst>
                <a:path w="533" h="466" extrusionOk="0">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6511029" y="4350659"/>
              <a:ext cx="24107" cy="21083"/>
            </a:xfrm>
            <a:custGeom>
              <a:avLst/>
              <a:gdLst/>
              <a:ahLst/>
              <a:cxnLst/>
              <a:rect l="l" t="t" r="r" b="b"/>
              <a:pathLst>
                <a:path w="534" h="467" extrusionOk="0">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6516267" y="4245960"/>
              <a:ext cx="24062" cy="20902"/>
            </a:xfrm>
            <a:custGeom>
              <a:avLst/>
              <a:gdLst/>
              <a:ahLst/>
              <a:cxnLst/>
              <a:rect l="l" t="t" r="r" b="b"/>
              <a:pathLst>
                <a:path w="533" h="463" extrusionOk="0">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6177513" y="3739531"/>
              <a:ext cx="24017" cy="21083"/>
            </a:xfrm>
            <a:custGeom>
              <a:avLst/>
              <a:gdLst/>
              <a:ahLst/>
              <a:cxnLst/>
              <a:rect l="l" t="t" r="r" b="b"/>
              <a:pathLst>
                <a:path w="532" h="467" extrusionOk="0">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6312915" y="3989427"/>
              <a:ext cx="24062" cy="20947"/>
            </a:xfrm>
            <a:custGeom>
              <a:avLst/>
              <a:gdLst/>
              <a:ahLst/>
              <a:cxnLst/>
              <a:rect l="l" t="t" r="r" b="b"/>
              <a:pathLst>
                <a:path w="533" h="464" extrusionOk="0">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6406825" y="4245418"/>
              <a:ext cx="24062" cy="21083"/>
            </a:xfrm>
            <a:custGeom>
              <a:avLst/>
              <a:gdLst/>
              <a:ahLst/>
              <a:cxnLst/>
              <a:rect l="l" t="t" r="r" b="b"/>
              <a:pathLst>
                <a:path w="533" h="467" extrusionOk="0">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6077824" y="3674472"/>
              <a:ext cx="24243" cy="21038"/>
            </a:xfrm>
            <a:custGeom>
              <a:avLst/>
              <a:gdLst/>
              <a:ahLst/>
              <a:cxnLst/>
              <a:rect l="l" t="t" r="r" b="b"/>
              <a:pathLst>
                <a:path w="537" h="466" extrusionOk="0">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6043601" y="3402770"/>
              <a:ext cx="24062" cy="21083"/>
            </a:xfrm>
            <a:custGeom>
              <a:avLst/>
              <a:gdLst/>
              <a:ahLst/>
              <a:cxnLst/>
              <a:rect l="l" t="t" r="r" b="b"/>
              <a:pathLst>
                <a:path w="533" h="467" extrusionOk="0">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6195528" y="3441236"/>
              <a:ext cx="24062" cy="21038"/>
            </a:xfrm>
            <a:custGeom>
              <a:avLst/>
              <a:gdLst/>
              <a:ahLst/>
              <a:cxnLst/>
              <a:rect l="l" t="t" r="r" b="b"/>
              <a:pathLst>
                <a:path w="533" h="466" extrusionOk="0">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5731305" y="2704099"/>
              <a:ext cx="598622" cy="625212"/>
            </a:xfrm>
            <a:custGeom>
              <a:avLst/>
              <a:gdLst/>
              <a:ahLst/>
              <a:cxnLst/>
              <a:rect l="l" t="t" r="r" b="b"/>
              <a:pathLst>
                <a:path w="13260" h="13849" extrusionOk="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5886573" y="2874263"/>
              <a:ext cx="55528" cy="118009"/>
            </a:xfrm>
            <a:custGeom>
              <a:avLst/>
              <a:gdLst/>
              <a:ahLst/>
              <a:cxnLst/>
              <a:rect l="l" t="t" r="r" b="b"/>
              <a:pathLst>
                <a:path w="1230" h="2614" extrusionOk="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6029018" y="2703512"/>
              <a:ext cx="141620" cy="82615"/>
            </a:xfrm>
            <a:custGeom>
              <a:avLst/>
              <a:gdLst/>
              <a:ahLst/>
              <a:cxnLst/>
              <a:rect l="l" t="t" r="r" b="b"/>
              <a:pathLst>
                <a:path w="3137" h="1830" extrusionOk="0">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5523168" y="2711233"/>
              <a:ext cx="686700" cy="420164"/>
            </a:xfrm>
            <a:custGeom>
              <a:avLst/>
              <a:gdLst/>
              <a:ahLst/>
              <a:cxnLst/>
              <a:rect l="l" t="t" r="r" b="b"/>
              <a:pathLst>
                <a:path w="15211" h="9307" extrusionOk="0">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5960121" y="2834849"/>
              <a:ext cx="154667" cy="119318"/>
            </a:xfrm>
            <a:custGeom>
              <a:avLst/>
              <a:gdLst/>
              <a:ahLst/>
              <a:cxnLst/>
              <a:rect l="l" t="t" r="r" b="b"/>
              <a:pathLst>
                <a:path w="3426" h="2643" extrusionOk="0">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5956102" y="2743288"/>
              <a:ext cx="370324" cy="381159"/>
            </a:xfrm>
            <a:custGeom>
              <a:avLst/>
              <a:gdLst/>
              <a:ahLst/>
              <a:cxnLst/>
              <a:rect l="l" t="t" r="r" b="b"/>
              <a:pathLst>
                <a:path w="8203" h="8443" extrusionOk="0">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5954387" y="2956614"/>
              <a:ext cx="91418" cy="161619"/>
            </a:xfrm>
            <a:custGeom>
              <a:avLst/>
              <a:gdLst/>
              <a:ahLst/>
              <a:cxnLst/>
              <a:rect l="l" t="t" r="r" b="b"/>
              <a:pathLst>
                <a:path w="2025" h="3580" extrusionOk="0">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6051367" y="3020860"/>
              <a:ext cx="132049" cy="100447"/>
            </a:xfrm>
            <a:custGeom>
              <a:avLst/>
              <a:gdLst/>
              <a:ahLst/>
              <a:cxnLst/>
              <a:rect l="l" t="t" r="r" b="b"/>
              <a:pathLst>
                <a:path w="2925" h="2225" extrusionOk="0">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5980528" y="2383998"/>
              <a:ext cx="187893" cy="397321"/>
            </a:xfrm>
            <a:custGeom>
              <a:avLst/>
              <a:gdLst/>
              <a:ahLst/>
              <a:cxnLst/>
              <a:rect l="l" t="t" r="r" b="b"/>
              <a:pathLst>
                <a:path w="4162" h="8801" extrusionOk="0">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5992989" y="2503686"/>
              <a:ext cx="13363" cy="13227"/>
            </a:xfrm>
            <a:custGeom>
              <a:avLst/>
              <a:gdLst/>
              <a:ahLst/>
              <a:cxnLst/>
              <a:rect l="l" t="t" r="r" b="b"/>
              <a:pathLst>
                <a:path w="296" h="293" extrusionOk="0">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5986443" y="2495198"/>
              <a:ext cx="26681" cy="7991"/>
            </a:xfrm>
            <a:custGeom>
              <a:avLst/>
              <a:gdLst/>
              <a:ahLst/>
              <a:cxnLst/>
              <a:rect l="l" t="t" r="r" b="b"/>
              <a:pathLst>
                <a:path w="591" h="177" extrusionOk="0">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6069427" y="2504363"/>
              <a:ext cx="13182" cy="13182"/>
            </a:xfrm>
            <a:custGeom>
              <a:avLst/>
              <a:gdLst/>
              <a:ahLst/>
              <a:cxnLst/>
              <a:rect l="l" t="t" r="r" b="b"/>
              <a:pathLst>
                <a:path w="292" h="292" extrusionOk="0">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6065002" y="2495740"/>
              <a:ext cx="26726" cy="8126"/>
            </a:xfrm>
            <a:custGeom>
              <a:avLst/>
              <a:gdLst/>
              <a:ahLst/>
              <a:cxnLst/>
              <a:rect l="l" t="t" r="r" b="b"/>
              <a:pathLst>
                <a:path w="592" h="180" extrusionOk="0">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6036648" y="2628656"/>
              <a:ext cx="68530" cy="35394"/>
            </a:xfrm>
            <a:custGeom>
              <a:avLst/>
              <a:gdLst/>
              <a:ahLst/>
              <a:cxnLst/>
              <a:rect l="l" t="t" r="r" b="b"/>
              <a:pathLst>
                <a:path w="1518" h="784" extrusionOk="0">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6020666" y="2501474"/>
              <a:ext cx="20767" cy="62435"/>
            </a:xfrm>
            <a:custGeom>
              <a:avLst/>
              <a:gdLst/>
              <a:ahLst/>
              <a:cxnLst/>
              <a:rect l="l" t="t" r="r" b="b"/>
              <a:pathLst>
                <a:path w="460" h="1383" extrusionOk="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6123199" y="2384449"/>
              <a:ext cx="332041" cy="332357"/>
            </a:xfrm>
            <a:custGeom>
              <a:avLst/>
              <a:gdLst/>
              <a:ahLst/>
              <a:cxnLst/>
              <a:rect l="l" t="t" r="r" b="b"/>
              <a:pathLst>
                <a:path w="7355" h="7362" extrusionOk="0">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5968564" y="2408604"/>
              <a:ext cx="42707" cy="102705"/>
            </a:xfrm>
            <a:custGeom>
              <a:avLst/>
              <a:gdLst/>
              <a:ahLst/>
              <a:cxnLst/>
              <a:rect l="l" t="t" r="r" b="b"/>
              <a:pathLst>
                <a:path w="946" h="2275" extrusionOk="0">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5989784" y="2373252"/>
              <a:ext cx="190782" cy="157195"/>
            </a:xfrm>
            <a:custGeom>
              <a:avLst/>
              <a:gdLst/>
              <a:ahLst/>
              <a:cxnLst/>
              <a:rect l="l" t="t" r="r" b="b"/>
              <a:pathLst>
                <a:path w="4226" h="3482" extrusionOk="0">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6155255" y="2507524"/>
              <a:ext cx="31872" cy="45642"/>
            </a:xfrm>
            <a:custGeom>
              <a:avLst/>
              <a:gdLst/>
              <a:ahLst/>
              <a:cxnLst/>
              <a:rect l="l" t="t" r="r" b="b"/>
              <a:pathLst>
                <a:path w="706" h="1011" extrusionOk="0">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6115117" y="2389325"/>
              <a:ext cx="267303" cy="140942"/>
            </a:xfrm>
            <a:custGeom>
              <a:avLst/>
              <a:gdLst/>
              <a:ahLst/>
              <a:cxnLst/>
              <a:rect l="l" t="t" r="r" b="b"/>
              <a:pathLst>
                <a:path w="5921" h="3122" extrusionOk="0">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6157603" y="2517411"/>
              <a:ext cx="20767" cy="23701"/>
            </a:xfrm>
            <a:custGeom>
              <a:avLst/>
              <a:gdLst/>
              <a:ahLst/>
              <a:cxnLst/>
              <a:rect l="l" t="t" r="r" b="b"/>
              <a:pathLst>
                <a:path w="460" h="525" extrusionOk="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6045994" y="2567255"/>
              <a:ext cx="26139" cy="19819"/>
            </a:xfrm>
            <a:custGeom>
              <a:avLst/>
              <a:gdLst/>
              <a:ahLst/>
              <a:cxnLst/>
              <a:rect l="l" t="t" r="r" b="b"/>
              <a:pathLst>
                <a:path w="579" h="439" extrusionOk="0">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6043692" y="2564365"/>
              <a:ext cx="28802" cy="18961"/>
            </a:xfrm>
            <a:custGeom>
              <a:avLst/>
              <a:gdLst/>
              <a:ahLst/>
              <a:cxnLst/>
              <a:rect l="l" t="t" r="r" b="b"/>
              <a:pathLst>
                <a:path w="638" h="420" extrusionOk="0">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6109700" y="2380702"/>
              <a:ext cx="222655" cy="43159"/>
            </a:xfrm>
            <a:custGeom>
              <a:avLst/>
              <a:gdLst/>
              <a:ahLst/>
              <a:cxnLst/>
              <a:rect l="l" t="t" r="r" b="b"/>
              <a:pathLst>
                <a:path w="4932" h="956" extrusionOk="0">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8"/>
          <p:cNvGrpSpPr/>
          <p:nvPr/>
        </p:nvGrpSpPr>
        <p:grpSpPr>
          <a:xfrm>
            <a:off x="2539429" y="1664256"/>
            <a:ext cx="4170520" cy="2521817"/>
            <a:chOff x="2271399" y="1501664"/>
            <a:chExt cx="4720987" cy="2854672"/>
          </a:xfrm>
        </p:grpSpPr>
        <p:sp>
          <p:nvSpPr>
            <p:cNvPr id="419" name="Google Shape;419;p18"/>
            <p:cNvSpPr/>
            <p:nvPr/>
          </p:nvSpPr>
          <p:spPr>
            <a:xfrm>
              <a:off x="2598007" y="1880233"/>
              <a:ext cx="615867" cy="519708"/>
            </a:xfrm>
            <a:custGeom>
              <a:avLst/>
              <a:gdLst/>
              <a:ahLst/>
              <a:cxnLst/>
              <a:rect l="l" t="t" r="r" b="b"/>
              <a:pathLst>
                <a:path w="13642" h="11512" extrusionOk="0">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2432761" y="4206906"/>
              <a:ext cx="118596" cy="149430"/>
            </a:xfrm>
            <a:custGeom>
              <a:avLst/>
              <a:gdLst/>
              <a:ahLst/>
              <a:cxnLst/>
              <a:rect l="l" t="t" r="r" b="b"/>
              <a:pathLst>
                <a:path w="2627" h="3310" extrusionOk="0">
                  <a:moveTo>
                    <a:pt x="0" y="0"/>
                  </a:moveTo>
                  <a:lnTo>
                    <a:pt x="0" y="3310"/>
                  </a:lnTo>
                  <a:lnTo>
                    <a:pt x="2626" y="3310"/>
                  </a:lnTo>
                  <a:lnTo>
                    <a:pt x="26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2597691" y="3987666"/>
              <a:ext cx="110786" cy="368654"/>
            </a:xfrm>
            <a:custGeom>
              <a:avLst/>
              <a:gdLst/>
              <a:ahLst/>
              <a:cxnLst/>
              <a:rect l="l" t="t" r="r" b="b"/>
              <a:pathLst>
                <a:path w="2454" h="8166" extrusionOk="0">
                  <a:moveTo>
                    <a:pt x="0" y="0"/>
                  </a:moveTo>
                  <a:lnTo>
                    <a:pt x="0" y="8166"/>
                  </a:lnTo>
                  <a:lnTo>
                    <a:pt x="2454" y="8166"/>
                  </a:lnTo>
                  <a:lnTo>
                    <a:pt x="24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2758060" y="4132863"/>
              <a:ext cx="111824" cy="223467"/>
            </a:xfrm>
            <a:custGeom>
              <a:avLst/>
              <a:gdLst/>
              <a:ahLst/>
              <a:cxnLst/>
              <a:rect l="l" t="t" r="r" b="b"/>
              <a:pathLst>
                <a:path w="2477" h="4950" extrusionOk="0">
                  <a:moveTo>
                    <a:pt x="0" y="1"/>
                  </a:moveTo>
                  <a:lnTo>
                    <a:pt x="0" y="4950"/>
                  </a:lnTo>
                  <a:lnTo>
                    <a:pt x="2477" y="4950"/>
                  </a:ln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2917752" y="4037058"/>
              <a:ext cx="116700" cy="319265"/>
            </a:xfrm>
            <a:custGeom>
              <a:avLst/>
              <a:gdLst/>
              <a:ahLst/>
              <a:cxnLst/>
              <a:rect l="l" t="t" r="r" b="b"/>
              <a:pathLst>
                <a:path w="2585" h="7072" extrusionOk="0">
                  <a:moveTo>
                    <a:pt x="0" y="1"/>
                  </a:moveTo>
                  <a:lnTo>
                    <a:pt x="0" y="7072"/>
                  </a:lnTo>
                  <a:lnTo>
                    <a:pt x="2585" y="7072"/>
                  </a:lnTo>
                  <a:lnTo>
                    <a:pt x="2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5960437" y="1501664"/>
              <a:ext cx="761550" cy="735411"/>
            </a:xfrm>
            <a:custGeom>
              <a:avLst/>
              <a:gdLst/>
              <a:ahLst/>
              <a:cxnLst/>
              <a:rect l="l" t="t" r="r" b="b"/>
              <a:pathLst>
                <a:path w="16869" h="16290" extrusionOk="0">
                  <a:moveTo>
                    <a:pt x="1738" y="0"/>
                  </a:moveTo>
                  <a:lnTo>
                    <a:pt x="1" y="15255"/>
                  </a:lnTo>
                  <a:lnTo>
                    <a:pt x="15580" y="16289"/>
                  </a:lnTo>
                  <a:cubicBezTo>
                    <a:pt x="16869" y="2212"/>
                    <a:pt x="1738"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3532095" y="2750738"/>
              <a:ext cx="142839" cy="208795"/>
            </a:xfrm>
            <a:custGeom>
              <a:avLst/>
              <a:gdLst/>
              <a:ahLst/>
              <a:cxnLst/>
              <a:rect l="l" t="t" r="r" b="b"/>
              <a:pathLst>
                <a:path w="3164" h="4625" extrusionOk="0">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3626863" y="2729202"/>
              <a:ext cx="194620" cy="137782"/>
            </a:xfrm>
            <a:custGeom>
              <a:avLst/>
              <a:gdLst/>
              <a:ahLst/>
              <a:cxnLst/>
              <a:rect l="l" t="t" r="r" b="b"/>
              <a:pathLst>
                <a:path w="4311" h="3052" extrusionOk="0">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3580992" y="2849071"/>
              <a:ext cx="254843" cy="170377"/>
            </a:xfrm>
            <a:custGeom>
              <a:avLst/>
              <a:gdLst/>
              <a:ahLst/>
              <a:cxnLst/>
              <a:rect l="l" t="t" r="r" b="b"/>
              <a:pathLst>
                <a:path w="5645" h="3774" extrusionOk="0">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4295837" y="3449904"/>
              <a:ext cx="140988" cy="156337"/>
            </a:xfrm>
            <a:custGeom>
              <a:avLst/>
              <a:gdLst/>
              <a:ahLst/>
              <a:cxnLst/>
              <a:rect l="l" t="t" r="r" b="b"/>
              <a:pathLst>
                <a:path w="3123" h="3463" extrusionOk="0">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6437888" y="2950699"/>
              <a:ext cx="488694" cy="488558"/>
            </a:xfrm>
            <a:custGeom>
              <a:avLst/>
              <a:gdLst/>
              <a:ahLst/>
              <a:cxnLst/>
              <a:rect l="l" t="t" r="r" b="b"/>
              <a:pathLst>
                <a:path w="10825" h="10822" extrusionOk="0">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6742599" y="2891013"/>
              <a:ext cx="249787" cy="244415"/>
            </a:xfrm>
            <a:custGeom>
              <a:avLst/>
              <a:gdLst/>
              <a:ahLst/>
              <a:cxnLst/>
              <a:rect l="l" t="t" r="r" b="b"/>
              <a:pathLst>
                <a:path w="5533" h="5414" extrusionOk="0">
                  <a:moveTo>
                    <a:pt x="0" y="1"/>
                  </a:moveTo>
                  <a:lnTo>
                    <a:pt x="124" y="5413"/>
                  </a:lnTo>
                  <a:lnTo>
                    <a:pt x="5532" y="5327"/>
                  </a:lnTo>
                  <a:cubicBezTo>
                    <a:pt x="5495" y="3919"/>
                    <a:pt x="4905" y="2519"/>
                    <a:pt x="3896" y="1536"/>
                  </a:cubicBezTo>
                  <a:cubicBezTo>
                    <a:pt x="2888" y="550"/>
                    <a:pt x="140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5183602" y="2063174"/>
              <a:ext cx="123110" cy="153357"/>
            </a:xfrm>
            <a:custGeom>
              <a:avLst/>
              <a:gdLst/>
              <a:ahLst/>
              <a:cxnLst/>
              <a:rect l="l" t="t" r="r" b="b"/>
              <a:pathLst>
                <a:path w="2727" h="3397" extrusionOk="0">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5348983" y="1844159"/>
              <a:ext cx="115029" cy="371994"/>
            </a:xfrm>
            <a:custGeom>
              <a:avLst/>
              <a:gdLst/>
              <a:ahLst/>
              <a:cxnLst/>
              <a:rect l="l" t="t" r="r" b="b"/>
              <a:pathLst>
                <a:path w="2548" h="8240" extrusionOk="0">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5508856" y="1989311"/>
              <a:ext cx="116384" cy="227079"/>
            </a:xfrm>
            <a:custGeom>
              <a:avLst/>
              <a:gdLst/>
              <a:ahLst/>
              <a:cxnLst/>
              <a:rect l="l" t="t" r="r" b="b"/>
              <a:pathLst>
                <a:path w="2578" h="5030" extrusionOk="0">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5668909" y="1893597"/>
              <a:ext cx="120898" cy="322786"/>
            </a:xfrm>
            <a:custGeom>
              <a:avLst/>
              <a:gdLst/>
              <a:ahLst/>
              <a:cxnLst/>
              <a:rect l="l" t="t" r="r" b="b"/>
              <a:pathLst>
                <a:path w="2678" h="7150" extrusionOk="0">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3286755" y="3359382"/>
              <a:ext cx="948495" cy="881184"/>
            </a:xfrm>
            <a:custGeom>
              <a:avLst/>
              <a:gdLst/>
              <a:ahLst/>
              <a:cxnLst/>
              <a:rect l="l" t="t" r="r" b="b"/>
              <a:pathLst>
                <a:path w="21010" h="19519" extrusionOk="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4980838" y="3914300"/>
              <a:ext cx="467973" cy="436913"/>
            </a:xfrm>
            <a:custGeom>
              <a:avLst/>
              <a:gdLst/>
              <a:ahLst/>
              <a:cxnLst/>
              <a:rect l="l" t="t" r="r" b="b"/>
              <a:pathLst>
                <a:path w="10366" h="9678" extrusionOk="0">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5258595" y="3916332"/>
              <a:ext cx="164463" cy="167307"/>
            </a:xfrm>
            <a:custGeom>
              <a:avLst/>
              <a:gdLst/>
              <a:ahLst/>
              <a:cxnLst/>
              <a:rect l="l" t="t" r="r" b="b"/>
              <a:pathLst>
                <a:path w="3643" h="3706" extrusionOk="0">
                  <a:moveTo>
                    <a:pt x="583" y="1"/>
                  </a:moveTo>
                  <a:lnTo>
                    <a:pt x="0" y="3706"/>
                  </a:lnTo>
                  <a:lnTo>
                    <a:pt x="3642" y="3023"/>
                  </a:lnTo>
                  <a:cubicBezTo>
                    <a:pt x="3642" y="3023"/>
                    <a:pt x="3104" y="946"/>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4048646" y="1963215"/>
              <a:ext cx="1314259" cy="1413082"/>
            </a:xfrm>
            <a:custGeom>
              <a:avLst/>
              <a:gdLst/>
              <a:ahLst/>
              <a:cxnLst/>
              <a:rect l="l" t="t" r="r" b="b"/>
              <a:pathLst>
                <a:path w="29112" h="31301" extrusionOk="0">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4097361" y="2077712"/>
              <a:ext cx="355020" cy="335607"/>
            </a:xfrm>
            <a:custGeom>
              <a:avLst/>
              <a:gdLst/>
              <a:ahLst/>
              <a:cxnLst/>
              <a:rect l="l" t="t" r="r" b="b"/>
              <a:pathLst>
                <a:path w="7864" h="7434" extrusionOk="0">
                  <a:moveTo>
                    <a:pt x="6070" y="1"/>
                  </a:moveTo>
                  <a:cubicBezTo>
                    <a:pt x="6070" y="1"/>
                    <a:pt x="1969" y="2720"/>
                    <a:pt x="1" y="7433"/>
                  </a:cubicBezTo>
                  <a:lnTo>
                    <a:pt x="7863" y="6747"/>
                  </a:lnTo>
                  <a:lnTo>
                    <a:pt x="6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2271399" y="3719937"/>
              <a:ext cx="23611" cy="5553"/>
            </a:xfrm>
            <a:custGeom>
              <a:avLst/>
              <a:gdLst/>
              <a:ahLst/>
              <a:cxnLst/>
              <a:rect l="l" t="t" r="r" b="b"/>
              <a:pathLst>
                <a:path w="523" h="123" extrusionOk="0">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2274559" y="3679935"/>
              <a:ext cx="12325" cy="2618"/>
            </a:xfrm>
            <a:custGeom>
              <a:avLst/>
              <a:gdLst/>
              <a:ahLst/>
              <a:cxnLst/>
              <a:rect l="l" t="t" r="r" b="b"/>
              <a:pathLst>
                <a:path w="273" h="58" extrusionOk="0">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2284853" y="3679755"/>
              <a:ext cx="20089" cy="19457"/>
            </a:xfrm>
            <a:custGeom>
              <a:avLst/>
              <a:gdLst/>
              <a:ahLst/>
              <a:cxnLst/>
              <a:rect l="l" t="t" r="r" b="b"/>
              <a:pathLst>
                <a:path w="445" h="431" extrusionOk="0">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8"/>
          <p:cNvGrpSpPr/>
          <p:nvPr/>
        </p:nvGrpSpPr>
        <p:grpSpPr>
          <a:xfrm>
            <a:off x="2347504" y="1778962"/>
            <a:ext cx="2042594" cy="1882433"/>
            <a:chOff x="2054141" y="1631511"/>
            <a:chExt cx="2312196" cy="2130896"/>
          </a:xfrm>
        </p:grpSpPr>
        <p:sp>
          <p:nvSpPr>
            <p:cNvPr id="444" name="Google Shape;444;p18"/>
            <p:cNvSpPr/>
            <p:nvPr/>
          </p:nvSpPr>
          <p:spPr>
            <a:xfrm>
              <a:off x="3914869" y="1928451"/>
              <a:ext cx="191640" cy="115706"/>
            </a:xfrm>
            <a:custGeom>
              <a:avLst/>
              <a:gdLst/>
              <a:ahLst/>
              <a:cxnLst/>
              <a:rect l="l" t="t" r="r" b="b"/>
              <a:pathLst>
                <a:path w="4245" h="2563" extrusionOk="0">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3359581" y="1951432"/>
              <a:ext cx="636905" cy="29357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3359581" y="1951432"/>
              <a:ext cx="636905" cy="29357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726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3628714" y="1631511"/>
              <a:ext cx="737623" cy="767103"/>
            </a:xfrm>
            <a:custGeom>
              <a:avLst/>
              <a:gdLst/>
              <a:ahLst/>
              <a:cxnLst/>
              <a:rect l="l" t="t" r="r" b="b"/>
              <a:pathLst>
                <a:path w="16339" h="16992" extrusionOk="0">
                  <a:moveTo>
                    <a:pt x="14030" y="1"/>
                  </a:moveTo>
                  <a:cubicBezTo>
                    <a:pt x="1" y="1737"/>
                    <a:pt x="1065" y="16992"/>
                    <a:pt x="1065" y="16992"/>
                  </a:cubicBezTo>
                  <a:lnTo>
                    <a:pt x="16338" y="15442"/>
                  </a:lnTo>
                  <a:lnTo>
                    <a:pt x="140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2206429" y="3527966"/>
              <a:ext cx="140672" cy="233715"/>
            </a:xfrm>
            <a:custGeom>
              <a:avLst/>
              <a:gdLst/>
              <a:ahLst/>
              <a:cxnLst/>
              <a:rect l="l" t="t" r="r" b="b"/>
              <a:pathLst>
                <a:path w="3116" h="5177" extrusionOk="0">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2240517" y="3551940"/>
              <a:ext cx="181" cy="45"/>
            </a:xfrm>
            <a:custGeom>
              <a:avLst/>
              <a:gdLst/>
              <a:ahLst/>
              <a:cxnLst/>
              <a:rect l="l" t="t" r="r" b="b"/>
              <a:pathLst>
                <a:path w="4" h="1" extrusionOk="0">
                  <a:moveTo>
                    <a:pt x="4" y="0"/>
                  </a:moveTo>
                  <a:lnTo>
                    <a:pt x="0" y="0"/>
                  </a:lnTo>
                  <a:lnTo>
                    <a:pt x="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2208145" y="3551940"/>
              <a:ext cx="38463" cy="55483"/>
            </a:xfrm>
            <a:custGeom>
              <a:avLst/>
              <a:gdLst/>
              <a:ahLst/>
              <a:cxnLst/>
              <a:rect l="l" t="t" r="r" b="b"/>
              <a:pathLst>
                <a:path w="852" h="1229" extrusionOk="0">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2206429" y="3566252"/>
              <a:ext cx="87401" cy="196155"/>
            </a:xfrm>
            <a:custGeom>
              <a:avLst/>
              <a:gdLst/>
              <a:ahLst/>
              <a:cxnLst/>
              <a:rect l="l" t="t" r="r" b="b"/>
              <a:pathLst>
                <a:path w="1936" h="4345" extrusionOk="0">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2206429" y="3565755"/>
              <a:ext cx="88574" cy="195974"/>
            </a:xfrm>
            <a:custGeom>
              <a:avLst/>
              <a:gdLst/>
              <a:ahLst/>
              <a:cxnLst/>
              <a:rect l="l" t="t" r="r" b="b"/>
              <a:pathLst>
                <a:path w="1962" h="4341" extrusionOk="0">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2208145" y="3565394"/>
              <a:ext cx="18239" cy="42888"/>
            </a:xfrm>
            <a:custGeom>
              <a:avLst/>
              <a:gdLst/>
              <a:ahLst/>
              <a:cxnLst/>
              <a:rect l="l" t="t" r="r" b="b"/>
              <a:pathLst>
                <a:path w="404" h="950" extrusionOk="0">
                  <a:moveTo>
                    <a:pt x="18" y="1"/>
                  </a:moveTo>
                  <a:lnTo>
                    <a:pt x="0" y="8"/>
                  </a:lnTo>
                  <a:lnTo>
                    <a:pt x="377" y="949"/>
                  </a:lnTo>
                  <a:cubicBezTo>
                    <a:pt x="388" y="942"/>
                    <a:pt x="396" y="935"/>
                    <a:pt x="404" y="930"/>
                  </a:cubicBez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2208280" y="3563543"/>
              <a:ext cx="83879" cy="198006"/>
            </a:xfrm>
            <a:custGeom>
              <a:avLst/>
              <a:gdLst/>
              <a:ahLst/>
              <a:cxnLst/>
              <a:rect l="l" t="t" r="r" b="b"/>
              <a:pathLst>
                <a:path w="1858" h="4386" extrusionOk="0">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2275417" y="3668513"/>
              <a:ext cx="9977" cy="4785"/>
            </a:xfrm>
            <a:custGeom>
              <a:avLst/>
              <a:gdLst/>
              <a:ahLst/>
              <a:cxnLst/>
              <a:rect l="l" t="t" r="r" b="b"/>
              <a:pathLst>
                <a:path w="221" h="106" extrusionOk="0">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2283679" y="3657948"/>
              <a:ext cx="5779" cy="12415"/>
            </a:xfrm>
            <a:custGeom>
              <a:avLst/>
              <a:gdLst/>
              <a:ahLst/>
              <a:cxnLst/>
              <a:rect l="l" t="t" r="r" b="b"/>
              <a:pathLst>
                <a:path w="128" h="275" extrusionOk="0">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2290406" y="3652575"/>
              <a:ext cx="5779" cy="14401"/>
            </a:xfrm>
            <a:custGeom>
              <a:avLst/>
              <a:gdLst/>
              <a:ahLst/>
              <a:cxnLst/>
              <a:rect l="l" t="t" r="r" b="b"/>
              <a:pathLst>
                <a:path w="128" h="319" extrusionOk="0">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a:off x="2286524" y="3667023"/>
              <a:ext cx="13182" cy="15078"/>
            </a:xfrm>
            <a:custGeom>
              <a:avLst/>
              <a:gdLst/>
              <a:ahLst/>
              <a:cxnLst/>
              <a:rect l="l" t="t" r="r" b="b"/>
              <a:pathLst>
                <a:path w="292" h="334" extrusionOk="0">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8"/>
            <p:cNvSpPr/>
            <p:nvPr/>
          </p:nvSpPr>
          <p:spPr>
            <a:xfrm>
              <a:off x="2225663" y="3552391"/>
              <a:ext cx="23159" cy="55393"/>
            </a:xfrm>
            <a:custGeom>
              <a:avLst/>
              <a:gdLst/>
              <a:ahLst/>
              <a:cxnLst/>
              <a:rect l="l" t="t" r="r" b="b"/>
              <a:pathLst>
                <a:path w="513" h="1227" extrusionOk="0">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2246567" y="3543813"/>
              <a:ext cx="48621" cy="19819"/>
            </a:xfrm>
            <a:custGeom>
              <a:avLst/>
              <a:gdLst/>
              <a:ahLst/>
              <a:cxnLst/>
              <a:rect l="l" t="t" r="r" b="b"/>
              <a:pathLst>
                <a:path w="1077" h="439" extrusionOk="0">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2242323" y="3618037"/>
              <a:ext cx="15078" cy="34265"/>
            </a:xfrm>
            <a:custGeom>
              <a:avLst/>
              <a:gdLst/>
              <a:ahLst/>
              <a:cxnLst/>
              <a:rect l="l" t="t" r="r" b="b"/>
              <a:pathLst>
                <a:path w="334" h="759" extrusionOk="0">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2227514" y="3595056"/>
              <a:ext cx="6140" cy="6049"/>
            </a:xfrm>
            <a:custGeom>
              <a:avLst/>
              <a:gdLst/>
              <a:ahLst/>
              <a:cxnLst/>
              <a:rect l="l" t="t" r="r" b="b"/>
              <a:pathLst>
                <a:path w="136" h="134" extrusionOk="0">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a:off x="2237266" y="3581918"/>
              <a:ext cx="3431" cy="6320"/>
            </a:xfrm>
            <a:custGeom>
              <a:avLst/>
              <a:gdLst/>
              <a:ahLst/>
              <a:cxnLst/>
              <a:rect l="l" t="t" r="r" b="b"/>
              <a:pathLst>
                <a:path w="76" h="140" extrusionOk="0">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2239523" y="3567561"/>
              <a:ext cx="2528" cy="7675"/>
            </a:xfrm>
            <a:custGeom>
              <a:avLst/>
              <a:gdLst/>
              <a:ahLst/>
              <a:cxnLst/>
              <a:rect l="l" t="t" r="r" b="b"/>
              <a:pathLst>
                <a:path w="56" h="170" extrusionOk="0">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a:off x="2237808" y="3557809"/>
              <a:ext cx="1535" cy="4063"/>
            </a:xfrm>
            <a:custGeom>
              <a:avLst/>
              <a:gdLst/>
              <a:ahLst/>
              <a:cxnLst/>
              <a:rect l="l" t="t" r="r" b="b"/>
              <a:pathLst>
                <a:path w="34" h="90" extrusionOk="0">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2054503" y="3041764"/>
              <a:ext cx="104736" cy="216019"/>
            </a:xfrm>
            <a:custGeom>
              <a:avLst/>
              <a:gdLst/>
              <a:ahLst/>
              <a:cxnLst/>
              <a:rect l="l" t="t" r="r" b="b"/>
              <a:pathLst>
                <a:path w="2320" h="4785" extrusionOk="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2057708" y="3043660"/>
              <a:ext cx="36613" cy="46725"/>
            </a:xfrm>
            <a:custGeom>
              <a:avLst/>
              <a:gdLst/>
              <a:ahLst/>
              <a:cxnLst/>
              <a:rect l="l" t="t" r="r" b="b"/>
              <a:pathLst>
                <a:path w="811" h="1035" extrusionOk="0">
                  <a:moveTo>
                    <a:pt x="781" y="0"/>
                  </a:moveTo>
                  <a:lnTo>
                    <a:pt x="0" y="31"/>
                  </a:lnTo>
                  <a:lnTo>
                    <a:pt x="23" y="31"/>
                  </a:lnTo>
                  <a:lnTo>
                    <a:pt x="49" y="1035"/>
                  </a:lnTo>
                  <a:cubicBezTo>
                    <a:pt x="269" y="983"/>
                    <a:pt x="467" y="848"/>
                    <a:pt x="602" y="665"/>
                  </a:cubicBezTo>
                  <a:cubicBezTo>
                    <a:pt x="740" y="471"/>
                    <a:pt x="811" y="239"/>
                    <a:pt x="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2054141" y="3044834"/>
              <a:ext cx="25687" cy="213355"/>
            </a:xfrm>
            <a:custGeom>
              <a:avLst/>
              <a:gdLst/>
              <a:ahLst/>
              <a:cxnLst/>
              <a:rect l="l" t="t" r="r" b="b"/>
              <a:pathLst>
                <a:path w="569" h="4726" extrusionOk="0">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a:off x="2054819" y="3044834"/>
              <a:ext cx="25010" cy="212994"/>
            </a:xfrm>
            <a:custGeom>
              <a:avLst/>
              <a:gdLst/>
              <a:ahLst/>
              <a:cxnLst/>
              <a:rect l="l" t="t" r="r" b="b"/>
              <a:pathLst>
                <a:path w="554" h="4718" extrusionOk="0">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8"/>
            <p:cNvSpPr/>
            <p:nvPr/>
          </p:nvSpPr>
          <p:spPr>
            <a:xfrm>
              <a:off x="2057708" y="3045014"/>
              <a:ext cx="2212" cy="45732"/>
            </a:xfrm>
            <a:custGeom>
              <a:avLst/>
              <a:gdLst/>
              <a:ahLst/>
              <a:cxnLst/>
              <a:rect l="l" t="t" r="r" b="b"/>
              <a:pathLst>
                <a:path w="49" h="1013" extrusionOk="0">
                  <a:moveTo>
                    <a:pt x="0" y="1"/>
                  </a:moveTo>
                  <a:lnTo>
                    <a:pt x="15" y="1013"/>
                  </a:lnTo>
                  <a:cubicBezTo>
                    <a:pt x="26" y="1013"/>
                    <a:pt x="38" y="1009"/>
                    <a:pt x="49" y="1005"/>
                  </a:cubicBezTo>
                  <a:lnTo>
                    <a:pt x="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8"/>
            <p:cNvSpPr/>
            <p:nvPr/>
          </p:nvSpPr>
          <p:spPr>
            <a:xfrm>
              <a:off x="2058024" y="3042983"/>
              <a:ext cx="7991" cy="214845"/>
            </a:xfrm>
            <a:custGeom>
              <a:avLst/>
              <a:gdLst/>
              <a:ahLst/>
              <a:cxnLst/>
              <a:rect l="l" t="t" r="r" b="b"/>
              <a:pathLst>
                <a:path w="177" h="4759" extrusionOk="0">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2061049" y="3213372"/>
              <a:ext cx="20631" cy="11828"/>
            </a:xfrm>
            <a:custGeom>
              <a:avLst/>
              <a:gdLst/>
              <a:ahLst/>
              <a:cxnLst/>
              <a:rect l="l" t="t" r="r" b="b"/>
              <a:pathLst>
                <a:path w="457" h="262" extrusionOk="0">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2078612" y="3175583"/>
              <a:ext cx="11196" cy="6456"/>
            </a:xfrm>
            <a:custGeom>
              <a:avLst/>
              <a:gdLst/>
              <a:ahLst/>
              <a:cxnLst/>
              <a:rect l="l" t="t" r="r" b="b"/>
              <a:pathLst>
                <a:path w="248" h="143" extrusionOk="0">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a:off x="2083488" y="3165199"/>
              <a:ext cx="7946" cy="7720"/>
            </a:xfrm>
            <a:custGeom>
              <a:avLst/>
              <a:gdLst/>
              <a:ahLst/>
              <a:cxnLst/>
              <a:rect l="l" t="t" r="r" b="b"/>
              <a:pathLst>
                <a:path w="176" h="171" extrusionOk="0">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2094821" y="3158337"/>
              <a:ext cx="1716" cy="13182"/>
            </a:xfrm>
            <a:custGeom>
              <a:avLst/>
              <a:gdLst/>
              <a:ahLst/>
              <a:cxnLst/>
              <a:rect l="l" t="t" r="r" b="b"/>
              <a:pathLst>
                <a:path w="38" h="292" extrusionOk="0">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2101909" y="3155763"/>
              <a:ext cx="2393" cy="15078"/>
            </a:xfrm>
            <a:custGeom>
              <a:avLst/>
              <a:gdLst/>
              <a:ahLst/>
              <a:cxnLst/>
              <a:rect l="l" t="t" r="r" b="b"/>
              <a:pathLst>
                <a:path w="53" h="334" extrusionOk="0">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2087732" y="3179601"/>
              <a:ext cx="16568" cy="23521"/>
            </a:xfrm>
            <a:custGeom>
              <a:avLst/>
              <a:gdLst/>
              <a:ahLst/>
              <a:cxnLst/>
              <a:rect l="l" t="t" r="r" b="b"/>
              <a:pathLst>
                <a:path w="367" h="521" extrusionOk="0">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2089538" y="3170572"/>
              <a:ext cx="15756" cy="12009"/>
            </a:xfrm>
            <a:custGeom>
              <a:avLst/>
              <a:gdLst/>
              <a:ahLst/>
              <a:cxnLst/>
              <a:rect l="l" t="t" r="r" b="b"/>
              <a:pathLst>
                <a:path w="349" h="266" extrusionOk="0">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2059017" y="3044337"/>
              <a:ext cx="35619" cy="46274"/>
            </a:xfrm>
            <a:custGeom>
              <a:avLst/>
              <a:gdLst/>
              <a:ahLst/>
              <a:cxnLst/>
              <a:rect l="l" t="t" r="r" b="b"/>
              <a:pathLst>
                <a:path w="789" h="1025" extrusionOk="0">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2094459" y="3055263"/>
              <a:ext cx="52142" cy="1986"/>
            </a:xfrm>
            <a:custGeom>
              <a:avLst/>
              <a:gdLst/>
              <a:ahLst/>
              <a:cxnLst/>
              <a:rect l="l" t="t" r="r" b="b"/>
              <a:pathLst>
                <a:path w="1155" h="44" extrusionOk="0">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2069853" y="3106190"/>
              <a:ext cx="2889" cy="37154"/>
            </a:xfrm>
            <a:custGeom>
              <a:avLst/>
              <a:gdLst/>
              <a:ahLst/>
              <a:cxnLst/>
              <a:rect l="l" t="t" r="r" b="b"/>
              <a:pathLst>
                <a:path w="64" h="823" extrusionOk="0">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2063442" y="3081359"/>
              <a:ext cx="7449" cy="3928"/>
            </a:xfrm>
            <a:custGeom>
              <a:avLst/>
              <a:gdLst/>
              <a:ahLst/>
              <a:cxnLst/>
              <a:rect l="l" t="t" r="r" b="b"/>
              <a:pathLst>
                <a:path w="165" h="87" extrusionOk="0">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2076942" y="3071607"/>
              <a:ext cx="5237" cy="5056"/>
            </a:xfrm>
            <a:custGeom>
              <a:avLst/>
              <a:gdLst/>
              <a:ahLst/>
              <a:cxnLst/>
              <a:rect l="l" t="t" r="r" b="b"/>
              <a:pathLst>
                <a:path w="116" h="112" extrusionOk="0">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2084166" y="3058152"/>
              <a:ext cx="3747" cy="7359"/>
            </a:xfrm>
            <a:custGeom>
              <a:avLst/>
              <a:gdLst/>
              <a:ahLst/>
              <a:cxnLst/>
              <a:rect l="l" t="t" r="r" b="b"/>
              <a:pathLst>
                <a:path w="83" h="163" extrusionOk="0">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2087055" y="3048536"/>
              <a:ext cx="2212" cy="3928"/>
            </a:xfrm>
            <a:custGeom>
              <a:avLst/>
              <a:gdLst/>
              <a:ahLst/>
              <a:cxnLst/>
              <a:rect l="l" t="t" r="r" b="b"/>
              <a:pathLst>
                <a:path w="49" h="87" extrusionOk="0">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4023136" y="2012111"/>
              <a:ext cx="189925" cy="164960"/>
            </a:xfrm>
            <a:custGeom>
              <a:avLst/>
              <a:gdLst/>
              <a:ahLst/>
              <a:cxnLst/>
              <a:rect l="l" t="t" r="r" b="b"/>
              <a:pathLst>
                <a:path w="4207" h="3654" extrusionOk="0">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2102225" y="2481744"/>
              <a:ext cx="1162211" cy="1248528"/>
            </a:xfrm>
            <a:custGeom>
              <a:avLst/>
              <a:gdLst/>
              <a:ahLst/>
              <a:cxnLst/>
              <a:rect l="l" t="t" r="r" b="b"/>
              <a:pathLst>
                <a:path w="25744" h="27656" extrusionOk="0">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2869172" y="2641298"/>
              <a:ext cx="77288" cy="565801"/>
            </a:xfrm>
            <a:custGeom>
              <a:avLst/>
              <a:gdLst/>
              <a:ahLst/>
              <a:cxnLst/>
              <a:rect l="l" t="t" r="r" b="b"/>
              <a:pathLst>
                <a:path w="1712" h="12533" extrusionOk="0">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3103225" y="2715161"/>
              <a:ext cx="117241" cy="77243"/>
            </a:xfrm>
            <a:custGeom>
              <a:avLst/>
              <a:gdLst/>
              <a:ahLst/>
              <a:cxnLst/>
              <a:rect l="l" t="t" r="r" b="b"/>
              <a:pathLst>
                <a:path w="2597" h="1711" extrusionOk="0">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2874229" y="3213418"/>
              <a:ext cx="40676" cy="56070"/>
            </a:xfrm>
            <a:custGeom>
              <a:avLst/>
              <a:gdLst/>
              <a:ahLst/>
              <a:cxnLst/>
              <a:rect l="l" t="t" r="r" b="b"/>
              <a:pathLst>
                <a:path w="901" h="1242" extrusionOk="0">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2876576" y="3204252"/>
              <a:ext cx="69027" cy="45416"/>
            </a:xfrm>
            <a:custGeom>
              <a:avLst/>
              <a:gdLst/>
              <a:ahLst/>
              <a:cxnLst/>
              <a:rect l="l" t="t" r="r" b="b"/>
              <a:pathLst>
                <a:path w="1529" h="1006" extrusionOk="0">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2290271" y="3495595"/>
              <a:ext cx="102073" cy="202385"/>
            </a:xfrm>
            <a:custGeom>
              <a:avLst/>
              <a:gdLst/>
              <a:ahLst/>
              <a:cxnLst/>
              <a:rect l="l" t="t" r="r" b="b"/>
              <a:pathLst>
                <a:path w="2261" h="4483" extrusionOk="0">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2170174" y="3028129"/>
              <a:ext cx="5779" cy="215025"/>
            </a:xfrm>
            <a:custGeom>
              <a:avLst/>
              <a:gdLst/>
              <a:ahLst/>
              <a:cxnLst/>
              <a:rect l="l" t="t" r="r" b="b"/>
              <a:pathLst>
                <a:path w="128" h="4763" extrusionOk="0">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3307976" y="1789710"/>
              <a:ext cx="327662" cy="327301"/>
            </a:xfrm>
            <a:custGeom>
              <a:avLst/>
              <a:gdLst/>
              <a:ahLst/>
              <a:cxnLst/>
              <a:rect l="l" t="t" r="r" b="b"/>
              <a:pathLst>
                <a:path w="7258" h="7250" extrusionOk="0">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3310639" y="1757339"/>
              <a:ext cx="389736" cy="260170"/>
            </a:xfrm>
            <a:custGeom>
              <a:avLst/>
              <a:gdLst/>
              <a:ahLst/>
              <a:cxnLst/>
              <a:rect l="l" t="t" r="r" b="b"/>
              <a:pathLst>
                <a:path w="8633" h="5763" extrusionOk="0">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3430059" y="1923079"/>
              <a:ext cx="133403" cy="149023"/>
            </a:xfrm>
            <a:custGeom>
              <a:avLst/>
              <a:gdLst/>
              <a:ahLst/>
              <a:cxnLst/>
              <a:rect l="l" t="t" r="r" b="b"/>
              <a:pathLst>
                <a:path w="2955" h="3301" extrusionOk="0">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3503922" y="1936217"/>
              <a:ext cx="24694" cy="23566"/>
            </a:xfrm>
            <a:custGeom>
              <a:avLst/>
              <a:gdLst/>
              <a:ahLst/>
              <a:cxnLst/>
              <a:rect l="l" t="t" r="r" b="b"/>
              <a:pathLst>
                <a:path w="547" h="522" extrusionOk="0">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3351635" y="1874996"/>
              <a:ext cx="223287" cy="52504"/>
            </a:xfrm>
            <a:custGeom>
              <a:avLst/>
              <a:gdLst/>
              <a:ahLst/>
              <a:cxnLst/>
              <a:rect l="l" t="t" r="r" b="b"/>
              <a:pathLst>
                <a:path w="4946" h="1163" extrusionOk="0">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3333620" y="1917345"/>
              <a:ext cx="229381" cy="71148"/>
            </a:xfrm>
            <a:custGeom>
              <a:avLst/>
              <a:gdLst/>
              <a:ahLst/>
              <a:cxnLst/>
              <a:rect l="l" t="t" r="r" b="b"/>
              <a:pathLst>
                <a:path w="5081" h="1576" extrusionOk="0">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2861090" y="2023714"/>
              <a:ext cx="1212593" cy="744214"/>
            </a:xfrm>
            <a:custGeom>
              <a:avLst/>
              <a:gdLst/>
              <a:ahLst/>
              <a:cxnLst/>
              <a:rect l="l" t="t" r="r" b="b"/>
              <a:pathLst>
                <a:path w="26860" h="16485" extrusionOk="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3165801" y="2191034"/>
              <a:ext cx="10835" cy="46770"/>
            </a:xfrm>
            <a:custGeom>
              <a:avLst/>
              <a:gdLst/>
              <a:ahLst/>
              <a:cxnLst/>
              <a:rect l="l" t="t" r="r" b="b"/>
              <a:pathLst>
                <a:path w="240" h="1036" extrusionOk="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3151173" y="2324989"/>
              <a:ext cx="63067" cy="28938"/>
            </a:xfrm>
            <a:custGeom>
              <a:avLst/>
              <a:gdLst/>
              <a:ahLst/>
              <a:cxnLst/>
              <a:rect l="l" t="t" r="r" b="b"/>
              <a:pathLst>
                <a:path w="1397" h="641" extrusionOk="0">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3076587" y="2261872"/>
              <a:ext cx="5101" cy="42030"/>
            </a:xfrm>
            <a:custGeom>
              <a:avLst/>
              <a:gdLst/>
              <a:ahLst/>
              <a:cxnLst/>
              <a:rect l="l" t="t" r="r" b="b"/>
              <a:pathLst>
                <a:path w="113" h="931" extrusionOk="0">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3051484" y="2367789"/>
              <a:ext cx="55167" cy="9796"/>
            </a:xfrm>
            <a:custGeom>
              <a:avLst/>
              <a:gdLst/>
              <a:ahLst/>
              <a:cxnLst/>
              <a:rect l="l" t="t" r="r" b="b"/>
              <a:pathLst>
                <a:path w="1222" h="217" extrusionOk="0">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3098349" y="2429823"/>
              <a:ext cx="5598" cy="44919"/>
            </a:xfrm>
            <a:custGeom>
              <a:avLst/>
              <a:gdLst/>
              <a:ahLst/>
              <a:cxnLst/>
              <a:rect l="l" t="t" r="r" b="b"/>
              <a:pathLst>
                <a:path w="124" h="995" extrusionOk="0">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2970216" y="2452262"/>
              <a:ext cx="51465" cy="22347"/>
            </a:xfrm>
            <a:custGeom>
              <a:avLst/>
              <a:gdLst/>
              <a:ahLst/>
              <a:cxnLst/>
              <a:rect l="l" t="t" r="r" b="b"/>
              <a:pathLst>
                <a:path w="1140" h="495" extrusionOk="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3034959" y="2506214"/>
              <a:ext cx="9977" cy="50291"/>
            </a:xfrm>
            <a:custGeom>
              <a:avLst/>
              <a:gdLst/>
              <a:ahLst/>
              <a:cxnLst/>
              <a:rect l="l" t="t" r="r" b="b"/>
              <a:pathLst>
                <a:path w="221" h="1114" extrusionOk="0">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2960554" y="2546532"/>
              <a:ext cx="12189" cy="36297"/>
            </a:xfrm>
            <a:custGeom>
              <a:avLst/>
              <a:gdLst/>
              <a:ahLst/>
              <a:cxnLst/>
              <a:rect l="l" t="t" r="r" b="b"/>
              <a:pathLst>
                <a:path w="270" h="804" extrusionOk="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3050626" y="2633442"/>
              <a:ext cx="36297" cy="28396"/>
            </a:xfrm>
            <a:custGeom>
              <a:avLst/>
              <a:gdLst/>
              <a:ahLst/>
              <a:cxnLst/>
              <a:rect l="l" t="t" r="r" b="b"/>
              <a:pathLst>
                <a:path w="804" h="629" extrusionOk="0">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122458" y="2556961"/>
              <a:ext cx="26003" cy="40269"/>
            </a:xfrm>
            <a:custGeom>
              <a:avLst/>
              <a:gdLst/>
              <a:ahLst/>
              <a:cxnLst/>
              <a:rect l="l" t="t" r="r" b="b"/>
              <a:pathLst>
                <a:path w="576" h="892" extrusionOk="0">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194967" y="2647528"/>
              <a:ext cx="8307" cy="47628"/>
            </a:xfrm>
            <a:custGeom>
              <a:avLst/>
              <a:gdLst/>
              <a:ahLst/>
              <a:cxnLst/>
              <a:rect l="l" t="t" r="r" b="b"/>
              <a:pathLst>
                <a:path w="184" h="1055" extrusionOk="0">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211853" y="2591138"/>
              <a:ext cx="56521" cy="8352"/>
            </a:xfrm>
            <a:custGeom>
              <a:avLst/>
              <a:gdLst/>
              <a:ahLst/>
              <a:cxnLst/>
              <a:rect l="l" t="t" r="r" b="b"/>
              <a:pathLst>
                <a:path w="1252" h="185" extrusionOk="0">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3198354" y="2475875"/>
              <a:ext cx="9526" cy="58372"/>
            </a:xfrm>
            <a:custGeom>
              <a:avLst/>
              <a:gdLst/>
              <a:ahLst/>
              <a:cxnLst/>
              <a:rect l="l" t="t" r="r" b="b"/>
              <a:pathLst>
                <a:path w="211" h="1293" extrusionOk="0">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3263639" y="2472759"/>
              <a:ext cx="45732" cy="14672"/>
            </a:xfrm>
            <a:custGeom>
              <a:avLst/>
              <a:gdLst/>
              <a:ahLst/>
              <a:cxnLst/>
              <a:rect l="l" t="t" r="r" b="b"/>
              <a:pathLst>
                <a:path w="1013" h="325" extrusionOk="0">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3188060" y="2395646"/>
              <a:ext cx="43881" cy="10699"/>
            </a:xfrm>
            <a:custGeom>
              <a:avLst/>
              <a:gdLst/>
              <a:ahLst/>
              <a:cxnLst/>
              <a:rect l="l" t="t" r="r" b="b"/>
              <a:pathLst>
                <a:path w="972" h="237" extrusionOk="0">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3291270" y="2327653"/>
              <a:ext cx="9164" cy="59185"/>
            </a:xfrm>
            <a:custGeom>
              <a:avLst/>
              <a:gdLst/>
              <a:ahLst/>
              <a:cxnLst/>
              <a:rect l="l" t="t" r="r" b="b"/>
              <a:pathLst>
                <a:path w="203" h="1311" extrusionOk="0">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3368475" y="2336863"/>
              <a:ext cx="37877" cy="47538"/>
            </a:xfrm>
            <a:custGeom>
              <a:avLst/>
              <a:gdLst/>
              <a:ahLst/>
              <a:cxnLst/>
              <a:rect l="l" t="t" r="r" b="b"/>
              <a:pathLst>
                <a:path w="839" h="1053" extrusionOk="0">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3348610" y="2272797"/>
              <a:ext cx="11828" cy="51646"/>
            </a:xfrm>
            <a:custGeom>
              <a:avLst/>
              <a:gdLst/>
              <a:ahLst/>
              <a:cxnLst/>
              <a:rect l="l" t="t" r="r" b="b"/>
              <a:pathLst>
                <a:path w="262" h="1144" extrusionOk="0">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3230906" y="2251849"/>
              <a:ext cx="55528" cy="5643"/>
            </a:xfrm>
            <a:custGeom>
              <a:avLst/>
              <a:gdLst/>
              <a:ahLst/>
              <a:cxnLst/>
              <a:rect l="l" t="t" r="r" b="b"/>
              <a:pathLst>
                <a:path w="1230" h="125" extrusionOk="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3103766" y="2125885"/>
              <a:ext cx="33768" cy="55257"/>
            </a:xfrm>
            <a:custGeom>
              <a:avLst/>
              <a:gdLst/>
              <a:ahLst/>
              <a:cxnLst/>
              <a:rect l="l" t="t" r="r" b="b"/>
              <a:pathLst>
                <a:path w="748" h="1224" extrusionOk="0">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3205442" y="2079066"/>
              <a:ext cx="5779" cy="49298"/>
            </a:xfrm>
            <a:custGeom>
              <a:avLst/>
              <a:gdLst/>
              <a:ahLst/>
              <a:cxnLst/>
              <a:rect l="l" t="t" r="r" b="b"/>
              <a:pathLst>
                <a:path w="128" h="1092" extrusionOk="0">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3248288" y="2046559"/>
              <a:ext cx="45551" cy="10338"/>
            </a:xfrm>
            <a:custGeom>
              <a:avLst/>
              <a:gdLst/>
              <a:ahLst/>
              <a:cxnLst/>
              <a:rect l="l" t="t" r="r" b="b"/>
              <a:pathLst>
                <a:path w="1009" h="229" extrusionOk="0">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3249959" y="2157940"/>
              <a:ext cx="42346" cy="24920"/>
            </a:xfrm>
            <a:custGeom>
              <a:avLst/>
              <a:gdLst/>
              <a:ahLst/>
              <a:cxnLst/>
              <a:rect l="l" t="t" r="r" b="b"/>
              <a:pathLst>
                <a:path w="938" h="552" extrusionOk="0">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3299217" y="2096538"/>
              <a:ext cx="35258" cy="37290"/>
            </a:xfrm>
            <a:custGeom>
              <a:avLst/>
              <a:gdLst/>
              <a:ahLst/>
              <a:cxnLst/>
              <a:rect l="l" t="t" r="r" b="b"/>
              <a:pathLst>
                <a:path w="781" h="826" extrusionOk="0">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2997531" y="2343455"/>
              <a:ext cx="23295" cy="39547"/>
            </a:xfrm>
            <a:custGeom>
              <a:avLst/>
              <a:gdLst/>
              <a:ahLst/>
              <a:cxnLst/>
              <a:rect l="l" t="t" r="r" b="b"/>
              <a:pathLst>
                <a:path w="516" h="876" extrusionOk="0">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2902718" y="2542784"/>
              <a:ext cx="20135" cy="42256"/>
            </a:xfrm>
            <a:custGeom>
              <a:avLst/>
              <a:gdLst/>
              <a:ahLst/>
              <a:cxnLst/>
              <a:rect l="l" t="t" r="r" b="b"/>
              <a:pathLst>
                <a:path w="446" h="936" extrusionOk="0">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3329015" y="2190131"/>
              <a:ext cx="54038" cy="19593"/>
            </a:xfrm>
            <a:custGeom>
              <a:avLst/>
              <a:gdLst/>
              <a:ahLst/>
              <a:cxnLst/>
              <a:rect l="l" t="t" r="r" b="b"/>
              <a:pathLst>
                <a:path w="1197" h="434" extrusionOk="0">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3413850" y="2117397"/>
              <a:ext cx="45958" cy="21850"/>
            </a:xfrm>
            <a:custGeom>
              <a:avLst/>
              <a:gdLst/>
              <a:ahLst/>
              <a:cxnLst/>
              <a:rect l="l" t="t" r="r" b="b"/>
              <a:pathLst>
                <a:path w="1018" h="484" extrusionOk="0">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3448118" y="2190673"/>
              <a:ext cx="9977" cy="46770"/>
            </a:xfrm>
            <a:custGeom>
              <a:avLst/>
              <a:gdLst/>
              <a:ahLst/>
              <a:cxnLst/>
              <a:rect l="l" t="t" r="r" b="b"/>
              <a:pathLst>
                <a:path w="221" h="1036" extrusionOk="0">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3419087" y="2244805"/>
              <a:ext cx="33272" cy="42617"/>
            </a:xfrm>
            <a:custGeom>
              <a:avLst/>
              <a:gdLst/>
              <a:ahLst/>
              <a:cxnLst/>
              <a:rect l="l" t="t" r="r" b="b"/>
              <a:pathLst>
                <a:path w="737" h="944" extrusionOk="0">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3504419" y="2277177"/>
              <a:ext cx="33949" cy="20767"/>
            </a:xfrm>
            <a:custGeom>
              <a:avLst/>
              <a:gdLst/>
              <a:ahLst/>
              <a:cxnLst/>
              <a:rect l="l" t="t" r="r" b="b"/>
              <a:pathLst>
                <a:path w="752" h="460" extrusionOk="0">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507625" y="2162500"/>
              <a:ext cx="9164" cy="41398"/>
            </a:xfrm>
            <a:custGeom>
              <a:avLst/>
              <a:gdLst/>
              <a:ahLst/>
              <a:cxnLst/>
              <a:rect l="l" t="t" r="r" b="b"/>
              <a:pathLst>
                <a:path w="203" h="917" extrusionOk="0">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3536836" y="2228597"/>
              <a:ext cx="55528" cy="5147"/>
            </a:xfrm>
            <a:custGeom>
              <a:avLst/>
              <a:gdLst/>
              <a:ahLst/>
              <a:cxnLst/>
              <a:rect l="l" t="t" r="r" b="b"/>
              <a:pathLst>
                <a:path w="1230" h="114" extrusionOk="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3622980" y="2199386"/>
              <a:ext cx="43565" cy="25462"/>
            </a:xfrm>
            <a:custGeom>
              <a:avLst/>
              <a:gdLst/>
              <a:ahLst/>
              <a:cxnLst/>
              <a:rect l="l" t="t" r="r" b="b"/>
              <a:pathLst>
                <a:path w="965" h="564" extrusionOk="0">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569027" y="2320564"/>
              <a:ext cx="59907" cy="4876"/>
            </a:xfrm>
            <a:custGeom>
              <a:avLst/>
              <a:gdLst/>
              <a:ahLst/>
              <a:cxnLst/>
              <a:rect l="l" t="t" r="r" b="b"/>
              <a:pathLst>
                <a:path w="1327" h="108" extrusionOk="0">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3616750" y="2269998"/>
              <a:ext cx="43700" cy="26094"/>
            </a:xfrm>
            <a:custGeom>
              <a:avLst/>
              <a:gdLst/>
              <a:ahLst/>
              <a:cxnLst/>
              <a:rect l="l" t="t" r="r" b="b"/>
              <a:pathLst>
                <a:path w="968" h="578" extrusionOk="0">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3716936" y="2251397"/>
              <a:ext cx="10158" cy="42211"/>
            </a:xfrm>
            <a:custGeom>
              <a:avLst/>
              <a:gdLst/>
              <a:ahLst/>
              <a:cxnLst/>
              <a:rect l="l" t="t" r="r" b="b"/>
              <a:pathLst>
                <a:path w="225" h="935" extrusionOk="0">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3680816" y="2335147"/>
              <a:ext cx="58869" cy="11196"/>
            </a:xfrm>
            <a:custGeom>
              <a:avLst/>
              <a:gdLst/>
              <a:ahLst/>
              <a:cxnLst/>
              <a:rect l="l" t="t" r="r" b="b"/>
              <a:pathLst>
                <a:path w="1304" h="248" extrusionOk="0">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3787052" y="2283768"/>
              <a:ext cx="8126" cy="39186"/>
            </a:xfrm>
            <a:custGeom>
              <a:avLst/>
              <a:gdLst/>
              <a:ahLst/>
              <a:cxnLst/>
              <a:rect l="l" t="t" r="r" b="b"/>
              <a:pathLst>
                <a:path w="180" h="868" extrusionOk="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3763936" y="2240652"/>
              <a:ext cx="37470" cy="5101"/>
            </a:xfrm>
            <a:custGeom>
              <a:avLst/>
              <a:gdLst/>
              <a:ahLst/>
              <a:cxnLst/>
              <a:rect l="l" t="t" r="r" b="b"/>
              <a:pathLst>
                <a:path w="830" h="113" extrusionOk="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3845069" y="2180559"/>
              <a:ext cx="12009" cy="45416"/>
            </a:xfrm>
            <a:custGeom>
              <a:avLst/>
              <a:gdLst/>
              <a:ahLst/>
              <a:cxnLst/>
              <a:rect l="l" t="t" r="r" b="b"/>
              <a:pathLst>
                <a:path w="266" h="1006" extrusionOk="0">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3826196" y="2264264"/>
              <a:ext cx="60404" cy="16749"/>
            </a:xfrm>
            <a:custGeom>
              <a:avLst/>
              <a:gdLst/>
              <a:ahLst/>
              <a:cxnLst/>
              <a:rect l="l" t="t" r="r" b="b"/>
              <a:pathLst>
                <a:path w="1338" h="371" extrusionOk="0">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3906787" y="2229726"/>
              <a:ext cx="35981" cy="17516"/>
            </a:xfrm>
            <a:custGeom>
              <a:avLst/>
              <a:gdLst/>
              <a:ahLst/>
              <a:cxnLst/>
              <a:rect l="l" t="t" r="r" b="b"/>
              <a:pathLst>
                <a:path w="797" h="388" extrusionOk="0">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3900376" y="2170085"/>
              <a:ext cx="31601" cy="43610"/>
            </a:xfrm>
            <a:custGeom>
              <a:avLst/>
              <a:gdLst/>
              <a:ahLst/>
              <a:cxnLst/>
              <a:rect l="l" t="t" r="r" b="b"/>
              <a:pathLst>
                <a:path w="700" h="966" extrusionOk="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3939520" y="2130309"/>
              <a:ext cx="45912" cy="5372"/>
            </a:xfrm>
            <a:custGeom>
              <a:avLst/>
              <a:gdLst/>
              <a:ahLst/>
              <a:cxnLst/>
              <a:rect l="l" t="t" r="r" b="b"/>
              <a:pathLst>
                <a:path w="1017" h="119" extrusionOk="0">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3999388" y="2113604"/>
              <a:ext cx="14672" cy="45280"/>
            </a:xfrm>
            <a:custGeom>
              <a:avLst/>
              <a:gdLst/>
              <a:ahLst/>
              <a:cxnLst/>
              <a:rect l="l" t="t" r="r" b="b"/>
              <a:pathLst>
                <a:path w="325" h="1003" extrusionOk="0">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3967693" y="2189815"/>
              <a:ext cx="43023" cy="4334"/>
            </a:xfrm>
            <a:custGeom>
              <a:avLst/>
              <a:gdLst/>
              <a:ahLst/>
              <a:cxnLst/>
              <a:rect l="l" t="t" r="r" b="b"/>
              <a:pathLst>
                <a:path w="953" h="96" extrusionOk="0">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18"/>
          <p:cNvSpPr txBox="1"/>
          <p:nvPr/>
        </p:nvSpPr>
        <p:spPr>
          <a:xfrm>
            <a:off x="461162" y="2198363"/>
            <a:ext cx="2495375"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accent5"/>
                </a:solidFill>
                <a:latin typeface="Fira Sans Extra Condensed"/>
                <a:ea typeface="Fira Sans Extra Condensed"/>
                <a:cs typeface="Fira Sans Extra Condensed"/>
                <a:sym typeface="Fira Sans Extra Condensed"/>
              </a:rPr>
              <a:t>Communication</a:t>
            </a:r>
            <a:endParaRPr sz="2800" b="1" dirty="0">
              <a:solidFill>
                <a:schemeClr val="accent5"/>
              </a:solidFill>
              <a:latin typeface="Fira Sans Extra Condensed"/>
              <a:ea typeface="Fira Sans Extra Condensed"/>
              <a:cs typeface="Fira Sans Extra Condensed"/>
              <a:sym typeface="Fira Sans Extra Condensed"/>
            </a:endParaRPr>
          </a:p>
        </p:txBody>
      </p:sp>
      <p:sp>
        <p:nvSpPr>
          <p:cNvPr id="550" name="Google Shape;550;p18"/>
          <p:cNvSpPr txBox="1"/>
          <p:nvPr/>
        </p:nvSpPr>
        <p:spPr>
          <a:xfrm>
            <a:off x="6990512" y="1966816"/>
            <a:ext cx="1692300" cy="190557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rgbClr val="000000"/>
                </a:solidFill>
                <a:latin typeface="Roboto"/>
                <a:ea typeface="Roboto"/>
                <a:cs typeface="Roboto"/>
                <a:sym typeface="Roboto"/>
              </a:rPr>
              <a:t>In every </a:t>
            </a:r>
            <a:r>
              <a:rPr lang="en-US" sz="1200" dirty="0">
                <a:latin typeface="Roboto"/>
                <a:ea typeface="Roboto"/>
                <a:cs typeface="Roboto"/>
                <a:sym typeface="Roboto"/>
              </a:rPr>
              <a:t>part of your professional live you will always need to deal with other people, your client, your leader, your colleague, your worker, etc.</a:t>
            </a:r>
            <a:endParaRPr sz="1200" dirty="0">
              <a:solidFill>
                <a:srgbClr val="000000"/>
              </a:solidFill>
              <a:latin typeface="Roboto"/>
              <a:ea typeface="Roboto"/>
              <a:cs typeface="Roboto"/>
              <a:sym typeface="Roboto"/>
            </a:endParaRPr>
          </a:p>
          <a:p>
            <a:pPr marL="0" lvl="0" indent="0" algn="r" rtl="0">
              <a:spcBef>
                <a:spcPts val="1600"/>
              </a:spcBef>
              <a:spcAft>
                <a:spcPts val="1600"/>
              </a:spcAft>
              <a:buNone/>
            </a:pPr>
            <a:endParaRPr sz="1200" dirty="0">
              <a:solidFill>
                <a:srgbClr val="000000"/>
              </a:solidFill>
              <a:latin typeface="Roboto"/>
              <a:ea typeface="Roboto"/>
              <a:cs typeface="Roboto"/>
              <a:sym typeface="Roboto"/>
            </a:endParaRPr>
          </a:p>
        </p:txBody>
      </p:sp>
      <p:sp>
        <p:nvSpPr>
          <p:cNvPr id="551" name="Google Shape;551;p18"/>
          <p:cNvSpPr txBox="1"/>
          <p:nvPr/>
        </p:nvSpPr>
        <p:spPr>
          <a:xfrm>
            <a:off x="461163" y="2618095"/>
            <a:ext cx="1692300" cy="12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200" dirty="0">
              <a:solidFill>
                <a:srgbClr val="000000"/>
              </a:solidFill>
              <a:latin typeface="Roboto"/>
              <a:ea typeface="Roboto"/>
              <a:cs typeface="Roboto"/>
              <a:sym typeface="Roboto"/>
            </a:endParaRPr>
          </a:p>
        </p:txBody>
      </p:sp>
      <p:cxnSp>
        <p:nvCxnSpPr>
          <p:cNvPr id="552" name="Google Shape;552;p18"/>
          <p:cNvCxnSpPr/>
          <p:nvPr/>
        </p:nvCxnSpPr>
        <p:spPr>
          <a:xfrm>
            <a:off x="467913" y="3952975"/>
            <a:ext cx="1531500" cy="0"/>
          </a:xfrm>
          <a:prstGeom prst="straightConnector1">
            <a:avLst/>
          </a:prstGeom>
          <a:noFill/>
          <a:ln w="38100" cap="flat" cmpd="sng">
            <a:solidFill>
              <a:schemeClr val="accent5"/>
            </a:solidFill>
            <a:prstDash val="solid"/>
            <a:round/>
            <a:headEnd type="none" w="med" len="med"/>
            <a:tailEnd type="oval" w="med" len="med"/>
          </a:ln>
        </p:spPr>
      </p:cxnSp>
      <p:cxnSp>
        <p:nvCxnSpPr>
          <p:cNvPr id="553" name="Google Shape;553;p18"/>
          <p:cNvCxnSpPr/>
          <p:nvPr/>
        </p:nvCxnSpPr>
        <p:spPr>
          <a:xfrm rot="10800000">
            <a:off x="7144362" y="3952975"/>
            <a:ext cx="1531500" cy="0"/>
          </a:xfrm>
          <a:prstGeom prst="straightConnector1">
            <a:avLst/>
          </a:prstGeom>
          <a:noFill/>
          <a:ln w="38100" cap="flat" cmpd="sng">
            <a:solidFill>
              <a:schemeClr val="accent2"/>
            </a:solidFill>
            <a:prstDash val="solid"/>
            <a:round/>
            <a:headEnd type="none" w="med" len="med"/>
            <a:tailEnd type="oval" w="med" len="med"/>
          </a:ln>
        </p:spPr>
      </p:cxnSp>
      <p:sp>
        <p:nvSpPr>
          <p:cNvPr id="554" name="Google Shape;554;p18"/>
          <p:cNvSpPr txBox="1"/>
          <p:nvPr/>
        </p:nvSpPr>
        <p:spPr>
          <a:xfrm>
            <a:off x="461175" y="1897338"/>
            <a:ext cx="19686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32928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A378FDD7-03A0-4030-BE1C-BE9F83A583B5}"/>
              </a:ext>
            </a:extLst>
          </p:cNvPr>
          <p:cNvSpPr>
            <a:spLocks noGrp="1"/>
          </p:cNvSpPr>
          <p:nvPr>
            <p:ph type="title"/>
          </p:nvPr>
        </p:nvSpPr>
        <p:spPr>
          <a:xfrm>
            <a:off x="884420" y="620011"/>
            <a:ext cx="7375161" cy="994172"/>
          </a:xfrm>
        </p:spPr>
        <p:txBody>
          <a:bodyPr>
            <a:normAutofit/>
          </a:bodyPr>
          <a:lstStyle/>
          <a:p>
            <a:pPr algn="ctr"/>
            <a:r>
              <a:rPr lang="en-US" sz="3000">
                <a:solidFill>
                  <a:srgbClr val="FFFFFF"/>
                </a:solidFill>
              </a:rPr>
              <a:t>Communication Skill</a:t>
            </a:r>
          </a:p>
        </p:txBody>
      </p:sp>
      <p:graphicFrame>
        <p:nvGraphicFramePr>
          <p:cNvPr id="5" name="Content Placeholder 2">
            <a:extLst>
              <a:ext uri="{FF2B5EF4-FFF2-40B4-BE49-F238E27FC236}">
                <a16:creationId xmlns:a16="http://schemas.microsoft.com/office/drawing/2014/main" id="{85D4D966-320E-4416-AA2E-9C743EBC899E}"/>
              </a:ext>
            </a:extLst>
          </p:cNvPr>
          <p:cNvGraphicFramePr>
            <a:graphicFrameLocks noGrp="1"/>
          </p:cNvGraphicFramePr>
          <p:nvPr>
            <p:ph idx="1"/>
            <p:extLst>
              <p:ext uri="{D42A27DB-BD31-4B8C-83A1-F6EECF244321}">
                <p14:modId xmlns:p14="http://schemas.microsoft.com/office/powerpoint/2010/main" val="709622250"/>
              </p:ext>
            </p:extLst>
          </p:nvPr>
        </p:nvGraphicFramePr>
        <p:xfrm>
          <a:off x="777240" y="2174967"/>
          <a:ext cx="7589520" cy="2348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6202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9C64A47-78EF-46B2-B2FF-E3EFB17D0298}"/>
              </a:ext>
            </a:extLst>
          </p:cNvPr>
          <p:cNvSpPr>
            <a:spLocks noGrp="1"/>
          </p:cNvSpPr>
          <p:nvPr>
            <p:ph type="title"/>
          </p:nvPr>
        </p:nvSpPr>
        <p:spPr>
          <a:xfrm>
            <a:off x="884420" y="620011"/>
            <a:ext cx="7375161" cy="994172"/>
          </a:xfrm>
        </p:spPr>
        <p:txBody>
          <a:bodyPr>
            <a:normAutofit/>
          </a:bodyPr>
          <a:lstStyle/>
          <a:p>
            <a:pPr algn="ctr"/>
            <a:r>
              <a:rPr lang="en-US" sz="3000" dirty="0">
                <a:solidFill>
                  <a:srgbClr val="FFFFFF"/>
                </a:solidFill>
              </a:rPr>
              <a:t>Communication Skills</a:t>
            </a:r>
          </a:p>
        </p:txBody>
      </p:sp>
      <p:graphicFrame>
        <p:nvGraphicFramePr>
          <p:cNvPr id="5" name="Content Placeholder 2">
            <a:extLst>
              <a:ext uri="{FF2B5EF4-FFF2-40B4-BE49-F238E27FC236}">
                <a16:creationId xmlns:a16="http://schemas.microsoft.com/office/drawing/2014/main" id="{CDB59189-8F55-4BAA-AE92-679F79A24E6C}"/>
              </a:ext>
            </a:extLst>
          </p:cNvPr>
          <p:cNvGraphicFramePr>
            <a:graphicFrameLocks noGrp="1"/>
          </p:cNvGraphicFramePr>
          <p:nvPr>
            <p:ph idx="1"/>
          </p:nvPr>
        </p:nvGraphicFramePr>
        <p:xfrm>
          <a:off x="777240" y="2174967"/>
          <a:ext cx="7589520" cy="2348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608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5" y="0"/>
            <a:ext cx="9438086" cy="5139929"/>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274692"/>
            <a:ext cx="2755857" cy="2602816"/>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F0A6AE9-0F06-45C2-A18C-2F626FF2B91E}"/>
              </a:ext>
            </a:extLst>
          </p:cNvPr>
          <p:cNvSpPr>
            <a:spLocks noGrp="1"/>
          </p:cNvSpPr>
          <p:nvPr>
            <p:ph type="title"/>
          </p:nvPr>
        </p:nvSpPr>
        <p:spPr>
          <a:xfrm>
            <a:off x="678658" y="1811492"/>
            <a:ext cx="2588798" cy="1799902"/>
          </a:xfrm>
        </p:spPr>
        <p:txBody>
          <a:bodyPr>
            <a:normAutofit/>
          </a:bodyPr>
          <a:lstStyle/>
          <a:p>
            <a:pPr algn="ctr"/>
            <a:r>
              <a:rPr lang="en-US" sz="3000" dirty="0">
                <a:solidFill>
                  <a:srgbClr val="FFFFFF"/>
                </a:solidFill>
              </a:rPr>
              <a:t>When you speak</a:t>
            </a:r>
          </a:p>
        </p:txBody>
      </p:sp>
      <p:sp>
        <p:nvSpPr>
          <p:cNvPr id="3" name="Content Placeholder 2">
            <a:extLst>
              <a:ext uri="{FF2B5EF4-FFF2-40B4-BE49-F238E27FC236}">
                <a16:creationId xmlns:a16="http://schemas.microsoft.com/office/drawing/2014/main" id="{0311E2A1-4008-43E4-9079-EE9E311F7C61}"/>
              </a:ext>
            </a:extLst>
          </p:cNvPr>
          <p:cNvSpPr>
            <a:spLocks noGrp="1"/>
          </p:cNvSpPr>
          <p:nvPr>
            <p:ph idx="1"/>
          </p:nvPr>
        </p:nvSpPr>
        <p:spPr>
          <a:xfrm>
            <a:off x="3840480" y="603504"/>
            <a:ext cx="4711446" cy="3936492"/>
          </a:xfrm>
        </p:spPr>
        <p:txBody>
          <a:bodyPr anchor="ctr">
            <a:normAutofit/>
          </a:bodyPr>
          <a:lstStyle/>
          <a:p>
            <a:pPr marL="0" indent="0">
              <a:buNone/>
            </a:pPr>
            <a:r>
              <a:rPr lang="en-US" sz="2400" dirty="0"/>
              <a:t>Logical – do your homework</a:t>
            </a:r>
          </a:p>
          <a:p>
            <a:pPr>
              <a:buFontTx/>
              <a:buChar char="-"/>
            </a:pPr>
            <a:r>
              <a:rPr lang="en-US" sz="2400" dirty="0"/>
              <a:t>Reasonable argument</a:t>
            </a:r>
          </a:p>
          <a:p>
            <a:pPr>
              <a:buFontTx/>
              <a:buChar char="-"/>
            </a:pPr>
            <a:r>
              <a:rPr lang="en-US" sz="2400" dirty="0"/>
              <a:t>Not jumping to conclusion</a:t>
            </a:r>
          </a:p>
          <a:p>
            <a:pPr>
              <a:buFontTx/>
              <a:buChar char="-"/>
            </a:pPr>
            <a:r>
              <a:rPr lang="en-US" sz="2400" dirty="0"/>
              <a:t>Consistent</a:t>
            </a:r>
          </a:p>
          <a:p>
            <a:pPr>
              <a:buFontTx/>
              <a:buChar char="-"/>
            </a:pPr>
            <a:r>
              <a:rPr lang="en-US" sz="2400" dirty="0"/>
              <a:t>Simple, not throwing and overusing jargons</a:t>
            </a:r>
          </a:p>
          <a:p>
            <a:pPr>
              <a:buFontTx/>
              <a:buChar char="-"/>
            </a:pPr>
            <a:r>
              <a:rPr lang="en-US" sz="2400" dirty="0"/>
              <a:t>Calm</a:t>
            </a:r>
          </a:p>
          <a:p>
            <a:endParaRPr lang="en-US" sz="2400" dirty="0"/>
          </a:p>
        </p:txBody>
      </p:sp>
    </p:spTree>
    <p:extLst>
      <p:ext uri="{BB962C8B-B14F-4D97-AF65-F5344CB8AC3E}">
        <p14:creationId xmlns:p14="http://schemas.microsoft.com/office/powerpoint/2010/main" val="2807696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124BDC52-DC02-4B10-A856-449F3A2A9C6D}"/>
              </a:ext>
            </a:extLst>
          </p:cNvPr>
          <p:cNvSpPr>
            <a:spLocks noGrp="1"/>
          </p:cNvSpPr>
          <p:nvPr>
            <p:ph type="title"/>
          </p:nvPr>
        </p:nvSpPr>
        <p:spPr>
          <a:xfrm>
            <a:off x="647272" y="759003"/>
            <a:ext cx="2562119" cy="3596556"/>
          </a:xfrm>
        </p:spPr>
        <p:txBody>
          <a:bodyPr>
            <a:normAutofit/>
          </a:bodyPr>
          <a:lstStyle/>
          <a:p>
            <a:r>
              <a:rPr lang="en-US" dirty="0">
                <a:solidFill>
                  <a:srgbClr val="FFFFFF"/>
                </a:solidFill>
              </a:rPr>
              <a:t>People love to hear story</a:t>
            </a:r>
          </a:p>
        </p:txBody>
      </p:sp>
      <p:graphicFrame>
        <p:nvGraphicFramePr>
          <p:cNvPr id="5" name="Content Placeholder 2">
            <a:extLst>
              <a:ext uri="{FF2B5EF4-FFF2-40B4-BE49-F238E27FC236}">
                <a16:creationId xmlns:a16="http://schemas.microsoft.com/office/drawing/2014/main" id="{C6457F07-82C7-4AB0-9B14-2DE4C014B8FD}"/>
              </a:ext>
            </a:extLst>
          </p:cNvPr>
          <p:cNvGraphicFramePr>
            <a:graphicFrameLocks noGrp="1"/>
          </p:cNvGraphicFramePr>
          <p:nvPr>
            <p:ph idx="1"/>
            <p:extLst>
              <p:ext uri="{D42A27DB-BD31-4B8C-83A1-F6EECF244321}">
                <p14:modId xmlns:p14="http://schemas.microsoft.com/office/powerpoint/2010/main" val="261862993"/>
              </p:ext>
            </p:extLst>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2653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1CD6320C-615C-427C-BF84-4D65D5CA728C}"/>
              </a:ext>
            </a:extLst>
          </p:cNvPr>
          <p:cNvSpPr>
            <a:spLocks noGrp="1"/>
          </p:cNvSpPr>
          <p:nvPr>
            <p:ph type="title"/>
          </p:nvPr>
        </p:nvSpPr>
        <p:spPr>
          <a:xfrm>
            <a:off x="647272" y="759003"/>
            <a:ext cx="2562119" cy="3596556"/>
          </a:xfrm>
        </p:spPr>
        <p:txBody>
          <a:bodyPr>
            <a:normAutofit/>
          </a:bodyPr>
          <a:lstStyle/>
          <a:p>
            <a:r>
              <a:rPr lang="en-US" dirty="0">
                <a:solidFill>
                  <a:srgbClr val="FFFFFF"/>
                </a:solidFill>
              </a:rPr>
              <a:t>If you petrified</a:t>
            </a:r>
          </a:p>
        </p:txBody>
      </p:sp>
      <p:graphicFrame>
        <p:nvGraphicFramePr>
          <p:cNvPr id="5" name="Content Placeholder 2">
            <a:extLst>
              <a:ext uri="{FF2B5EF4-FFF2-40B4-BE49-F238E27FC236}">
                <a16:creationId xmlns:a16="http://schemas.microsoft.com/office/drawing/2014/main" id="{D14FBDA6-9104-4FEC-9551-7F716A7CA56D}"/>
              </a:ext>
            </a:extLst>
          </p:cNvPr>
          <p:cNvGraphicFramePr>
            <a:graphicFrameLocks noGrp="1"/>
          </p:cNvGraphicFramePr>
          <p:nvPr>
            <p:ph idx="1"/>
            <p:extLst>
              <p:ext uri="{D42A27DB-BD31-4B8C-83A1-F6EECF244321}">
                <p14:modId xmlns:p14="http://schemas.microsoft.com/office/powerpoint/2010/main" val="2891901841"/>
              </p:ext>
            </p:extLst>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6"/>
          <p:cNvSpPr/>
          <p:nvPr/>
        </p:nvSpPr>
        <p:spPr>
          <a:xfrm>
            <a:off x="2866698" y="1314676"/>
            <a:ext cx="3416100" cy="34161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txBox="1">
            <a:spLocks noGrp="1"/>
          </p:cNvSpPr>
          <p:nvPr>
            <p:ph type="title"/>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Joy of Learning</a:t>
            </a:r>
            <a:endParaRPr dirty="0"/>
          </a:p>
        </p:txBody>
      </p:sp>
      <p:pic>
        <p:nvPicPr>
          <p:cNvPr id="3062" name="Google Shape;3062;p36"/>
          <p:cNvPicPr preferRelativeResize="0"/>
          <p:nvPr/>
        </p:nvPicPr>
        <p:blipFill rotWithShape="1">
          <a:blip r:embed="rId3">
            <a:alphaModFix/>
          </a:blip>
          <a:srcRect l="23251" r="20518"/>
          <a:stretch/>
        </p:blipFill>
        <p:spPr>
          <a:xfrm>
            <a:off x="3009075" y="1466000"/>
            <a:ext cx="3126000" cy="3126900"/>
          </a:xfrm>
          <a:prstGeom prst="ellipse">
            <a:avLst/>
          </a:prstGeom>
          <a:noFill/>
          <a:ln>
            <a:noFill/>
          </a:ln>
        </p:spPr>
      </p:pic>
      <p:sp>
        <p:nvSpPr>
          <p:cNvPr id="3063" name="Google Shape;3063;p36"/>
          <p:cNvSpPr txBox="1"/>
          <p:nvPr/>
        </p:nvSpPr>
        <p:spPr>
          <a:xfrm>
            <a:off x="506400" y="1889838"/>
            <a:ext cx="19686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accent3"/>
                </a:solidFill>
                <a:latin typeface="Fira Sans Extra Condensed"/>
                <a:ea typeface="Fira Sans Extra Condensed"/>
                <a:cs typeface="Fira Sans Extra Condensed"/>
                <a:sym typeface="Fira Sans Extra Condensed"/>
              </a:rPr>
              <a:t>Learn something new</a:t>
            </a:r>
            <a:endParaRPr sz="2800" b="1" dirty="0">
              <a:solidFill>
                <a:schemeClr val="accent3"/>
              </a:solidFill>
              <a:latin typeface="Fira Sans Extra Condensed"/>
              <a:ea typeface="Fira Sans Extra Condensed"/>
              <a:cs typeface="Fira Sans Extra Condensed"/>
              <a:sym typeface="Fira Sans Extra Condensed"/>
            </a:endParaRPr>
          </a:p>
        </p:txBody>
      </p:sp>
      <p:sp>
        <p:nvSpPr>
          <p:cNvPr id="3064" name="Google Shape;3064;p36"/>
          <p:cNvSpPr txBox="1"/>
          <p:nvPr/>
        </p:nvSpPr>
        <p:spPr>
          <a:xfrm>
            <a:off x="6724349" y="2651838"/>
            <a:ext cx="2158393" cy="46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a:solidFill>
                  <a:schemeClr val="accent2"/>
                </a:solidFill>
                <a:latin typeface="Fira Sans Extra Condensed"/>
                <a:ea typeface="Fira Sans Extra Condensed"/>
                <a:cs typeface="Fira Sans Extra Condensed"/>
                <a:sym typeface="Fira Sans Extra Condensed"/>
              </a:rPr>
              <a:t>The future is unpredictable</a:t>
            </a:r>
            <a:endParaRPr sz="2800" b="1" dirty="0">
              <a:solidFill>
                <a:schemeClr val="accent2"/>
              </a:solidFill>
              <a:latin typeface="Fira Sans Extra Condensed"/>
              <a:ea typeface="Fira Sans Extra Condensed"/>
              <a:cs typeface="Fira Sans Extra Condensed"/>
              <a:sym typeface="Fira Sans Extra Condensed"/>
            </a:endParaRPr>
          </a:p>
        </p:txBody>
      </p:sp>
      <p:sp>
        <p:nvSpPr>
          <p:cNvPr id="3065" name="Google Shape;3065;p36"/>
          <p:cNvSpPr txBox="1"/>
          <p:nvPr/>
        </p:nvSpPr>
        <p:spPr>
          <a:xfrm>
            <a:off x="6618875" y="3098713"/>
            <a:ext cx="2018700" cy="1056900"/>
          </a:xfrm>
          <a:prstGeom prst="rect">
            <a:avLst/>
          </a:prstGeom>
          <a:noFill/>
          <a:ln>
            <a:noFill/>
          </a:ln>
        </p:spPr>
        <p:txBody>
          <a:bodyPr spcFirstLastPara="1" wrap="square" lIns="91425" tIns="91425" rIns="91425" bIns="91425" anchor="t" anchorCtr="0">
            <a:noAutofit/>
          </a:bodyPr>
          <a:lstStyle/>
          <a:p>
            <a:pPr marL="0" lvl="0" indent="0" algn="r" rtl="0">
              <a:spcBef>
                <a:spcPts val="1600"/>
              </a:spcBef>
              <a:spcAft>
                <a:spcPts val="1600"/>
              </a:spcAft>
              <a:buNone/>
            </a:pPr>
            <a:endParaRPr sz="1200" dirty="0">
              <a:solidFill>
                <a:srgbClr val="000000"/>
              </a:solidFill>
              <a:latin typeface="Roboto"/>
              <a:ea typeface="Roboto"/>
              <a:cs typeface="Roboto"/>
              <a:sym typeface="Roboto"/>
            </a:endParaRPr>
          </a:p>
        </p:txBody>
      </p:sp>
      <p:sp>
        <p:nvSpPr>
          <p:cNvPr id="3066" name="Google Shape;3066;p36"/>
          <p:cNvSpPr txBox="1"/>
          <p:nvPr/>
        </p:nvSpPr>
        <p:spPr>
          <a:xfrm>
            <a:off x="506400" y="2336713"/>
            <a:ext cx="2018700" cy="10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200" dirty="0">
              <a:solidFill>
                <a:srgbClr val="000000"/>
              </a:solidFill>
              <a:latin typeface="Roboto"/>
              <a:ea typeface="Roboto"/>
              <a:cs typeface="Roboto"/>
              <a:sym typeface="Roboto"/>
            </a:endParaRPr>
          </a:p>
        </p:txBody>
      </p:sp>
      <p:cxnSp>
        <p:nvCxnSpPr>
          <p:cNvPr id="3067" name="Google Shape;3067;p36"/>
          <p:cNvCxnSpPr/>
          <p:nvPr/>
        </p:nvCxnSpPr>
        <p:spPr>
          <a:xfrm>
            <a:off x="501900" y="3096973"/>
            <a:ext cx="1973100" cy="0"/>
          </a:xfrm>
          <a:prstGeom prst="straightConnector1">
            <a:avLst/>
          </a:prstGeom>
          <a:noFill/>
          <a:ln w="38100" cap="flat" cmpd="sng">
            <a:solidFill>
              <a:schemeClr val="accent3"/>
            </a:solidFill>
            <a:prstDash val="solid"/>
            <a:round/>
            <a:headEnd type="none" w="med" len="med"/>
            <a:tailEnd type="oval" w="med" len="med"/>
          </a:ln>
        </p:spPr>
      </p:cxnSp>
      <p:cxnSp>
        <p:nvCxnSpPr>
          <p:cNvPr id="3068" name="Google Shape;3068;p36"/>
          <p:cNvCxnSpPr/>
          <p:nvPr/>
        </p:nvCxnSpPr>
        <p:spPr>
          <a:xfrm rot="10800000">
            <a:off x="6663300" y="2308013"/>
            <a:ext cx="1974300" cy="0"/>
          </a:xfrm>
          <a:prstGeom prst="straightConnector1">
            <a:avLst/>
          </a:prstGeom>
          <a:noFill/>
          <a:ln w="3810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37889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23"/>
          <p:cNvSpPr txBox="1">
            <a:spLocks noGrp="1"/>
          </p:cNvSpPr>
          <p:nvPr>
            <p:ph type="title"/>
          </p:nvPr>
        </p:nvSpPr>
        <p:spPr>
          <a:xfrm>
            <a:off x="1282274" y="296977"/>
            <a:ext cx="65793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Make other feel good</a:t>
            </a:r>
            <a:endParaRPr dirty="0"/>
          </a:p>
        </p:txBody>
      </p:sp>
      <p:grpSp>
        <p:nvGrpSpPr>
          <p:cNvPr id="1125" name="Google Shape;1125;p23"/>
          <p:cNvGrpSpPr/>
          <p:nvPr/>
        </p:nvGrpSpPr>
        <p:grpSpPr>
          <a:xfrm>
            <a:off x="2630102" y="1238093"/>
            <a:ext cx="3894348" cy="3566102"/>
            <a:chOff x="412700" y="1022430"/>
            <a:chExt cx="4114473" cy="3767673"/>
          </a:xfrm>
        </p:grpSpPr>
        <p:sp>
          <p:nvSpPr>
            <p:cNvPr id="1126" name="Google Shape;1126;p23"/>
            <p:cNvSpPr/>
            <p:nvPr/>
          </p:nvSpPr>
          <p:spPr>
            <a:xfrm rot="1551268">
              <a:off x="915838" y="3143172"/>
              <a:ext cx="457824" cy="1559223"/>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3835855" y="1926644"/>
              <a:ext cx="81888" cy="102538"/>
            </a:xfrm>
            <a:custGeom>
              <a:avLst/>
              <a:gdLst/>
              <a:ahLst/>
              <a:cxnLst/>
              <a:rect l="l" t="t" r="r" b="b"/>
              <a:pathLst>
                <a:path w="2288" h="2865" extrusionOk="0">
                  <a:moveTo>
                    <a:pt x="0" y="0"/>
                  </a:moveTo>
                  <a:lnTo>
                    <a:pt x="0" y="0"/>
                  </a:lnTo>
                  <a:cubicBezTo>
                    <a:pt x="637" y="1035"/>
                    <a:pt x="1412" y="1989"/>
                    <a:pt x="2288" y="286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3835139" y="1925928"/>
              <a:ext cx="83319" cy="103254"/>
            </a:xfrm>
            <a:custGeom>
              <a:avLst/>
              <a:gdLst/>
              <a:ahLst/>
              <a:cxnLst/>
              <a:rect l="l" t="t" r="r" b="b"/>
              <a:pathLst>
                <a:path w="2328" h="2885" extrusionOk="0">
                  <a:moveTo>
                    <a:pt x="0" y="0"/>
                  </a:moveTo>
                  <a:cubicBezTo>
                    <a:pt x="0" y="0"/>
                    <a:pt x="100" y="199"/>
                    <a:pt x="259" y="458"/>
                  </a:cubicBezTo>
                  <a:cubicBezTo>
                    <a:pt x="458" y="756"/>
                    <a:pt x="716" y="1134"/>
                    <a:pt x="1035" y="1532"/>
                  </a:cubicBezTo>
                  <a:cubicBezTo>
                    <a:pt x="1353" y="1930"/>
                    <a:pt x="1671" y="2248"/>
                    <a:pt x="1910" y="2507"/>
                  </a:cubicBezTo>
                  <a:cubicBezTo>
                    <a:pt x="2129" y="2746"/>
                    <a:pt x="2308" y="2885"/>
                    <a:pt x="2308" y="2885"/>
                  </a:cubicBezTo>
                  <a:cubicBezTo>
                    <a:pt x="2328" y="2885"/>
                    <a:pt x="2168" y="2726"/>
                    <a:pt x="1930" y="2447"/>
                  </a:cubicBezTo>
                  <a:cubicBezTo>
                    <a:pt x="1711" y="2208"/>
                    <a:pt x="1413" y="1850"/>
                    <a:pt x="1094" y="1452"/>
                  </a:cubicBezTo>
                  <a:cubicBezTo>
                    <a:pt x="796" y="1055"/>
                    <a:pt x="517" y="697"/>
                    <a:pt x="318" y="418"/>
                  </a:cubicBezTo>
                  <a:cubicBezTo>
                    <a:pt x="120" y="14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3285503" y="1924496"/>
              <a:ext cx="81888" cy="101858"/>
            </a:xfrm>
            <a:custGeom>
              <a:avLst/>
              <a:gdLst/>
              <a:ahLst/>
              <a:cxnLst/>
              <a:rect l="l" t="t" r="r" b="b"/>
              <a:pathLst>
                <a:path w="2288" h="2846" extrusionOk="0">
                  <a:moveTo>
                    <a:pt x="2288" y="1"/>
                  </a:moveTo>
                  <a:cubicBezTo>
                    <a:pt x="1900" y="478"/>
                    <a:pt x="1522" y="950"/>
                    <a:pt x="1144" y="1423"/>
                  </a:cubicBezTo>
                  <a:lnTo>
                    <a:pt x="1144" y="1423"/>
                  </a:lnTo>
                  <a:lnTo>
                    <a:pt x="2288" y="1"/>
                  </a:lnTo>
                  <a:close/>
                  <a:moveTo>
                    <a:pt x="1144" y="1423"/>
                  </a:moveTo>
                  <a:lnTo>
                    <a:pt x="0" y="2845"/>
                  </a:lnTo>
                  <a:cubicBezTo>
                    <a:pt x="388" y="2368"/>
                    <a:pt x="766" y="1895"/>
                    <a:pt x="1144"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3284071" y="1925856"/>
              <a:ext cx="84035" cy="101214"/>
            </a:xfrm>
            <a:custGeom>
              <a:avLst/>
              <a:gdLst/>
              <a:ahLst/>
              <a:cxnLst/>
              <a:rect l="l" t="t" r="r" b="b"/>
              <a:pathLst>
                <a:path w="2348" h="2828" extrusionOk="0">
                  <a:moveTo>
                    <a:pt x="2325" y="1"/>
                  </a:moveTo>
                  <a:cubicBezTo>
                    <a:pt x="2277" y="1"/>
                    <a:pt x="1771" y="623"/>
                    <a:pt x="1134" y="1395"/>
                  </a:cubicBezTo>
                  <a:cubicBezTo>
                    <a:pt x="498" y="2151"/>
                    <a:pt x="0" y="2807"/>
                    <a:pt x="20" y="2827"/>
                  </a:cubicBezTo>
                  <a:cubicBezTo>
                    <a:pt x="40" y="2827"/>
                    <a:pt x="597" y="2210"/>
                    <a:pt x="1214" y="1435"/>
                  </a:cubicBezTo>
                  <a:cubicBezTo>
                    <a:pt x="1850" y="659"/>
                    <a:pt x="2348" y="22"/>
                    <a:pt x="2328" y="2"/>
                  </a:cubicBezTo>
                  <a:cubicBezTo>
                    <a:pt x="2327" y="1"/>
                    <a:pt x="2326" y="1"/>
                    <a:pt x="2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2212537" y="1534343"/>
              <a:ext cx="94020" cy="76197"/>
            </a:xfrm>
            <a:custGeom>
              <a:avLst/>
              <a:gdLst/>
              <a:ahLst/>
              <a:cxnLst/>
              <a:rect l="l" t="t" r="r" b="b"/>
              <a:pathLst>
                <a:path w="2627" h="2129" extrusionOk="0">
                  <a:moveTo>
                    <a:pt x="1" y="0"/>
                  </a:moveTo>
                  <a:cubicBezTo>
                    <a:pt x="663" y="555"/>
                    <a:pt x="1349" y="1097"/>
                    <a:pt x="2032" y="1647"/>
                  </a:cubicBezTo>
                  <a:lnTo>
                    <a:pt x="2032" y="1647"/>
                  </a:lnTo>
                  <a:lnTo>
                    <a:pt x="1" y="0"/>
                  </a:lnTo>
                  <a:close/>
                  <a:moveTo>
                    <a:pt x="2032" y="1647"/>
                  </a:moveTo>
                  <a:lnTo>
                    <a:pt x="2627" y="2129"/>
                  </a:lnTo>
                  <a:cubicBezTo>
                    <a:pt x="2429" y="1967"/>
                    <a:pt x="2231" y="1807"/>
                    <a:pt x="2032"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2211105" y="1534236"/>
              <a:ext cx="95452" cy="76340"/>
            </a:xfrm>
            <a:custGeom>
              <a:avLst/>
              <a:gdLst/>
              <a:ahLst/>
              <a:cxnLst/>
              <a:rect l="l" t="t" r="r" b="b"/>
              <a:pathLst>
                <a:path w="2667" h="2133" extrusionOk="0">
                  <a:moveTo>
                    <a:pt x="46" y="1"/>
                  </a:moveTo>
                  <a:cubicBezTo>
                    <a:pt x="43" y="1"/>
                    <a:pt x="42" y="2"/>
                    <a:pt x="41" y="3"/>
                  </a:cubicBezTo>
                  <a:cubicBezTo>
                    <a:pt x="1" y="23"/>
                    <a:pt x="598" y="521"/>
                    <a:pt x="1334" y="1117"/>
                  </a:cubicBezTo>
                  <a:cubicBezTo>
                    <a:pt x="2034" y="1701"/>
                    <a:pt x="2621" y="2132"/>
                    <a:pt x="2664" y="2132"/>
                  </a:cubicBezTo>
                  <a:cubicBezTo>
                    <a:pt x="2665" y="2132"/>
                    <a:pt x="2666" y="2132"/>
                    <a:pt x="2667" y="2132"/>
                  </a:cubicBezTo>
                  <a:cubicBezTo>
                    <a:pt x="2667" y="2112"/>
                    <a:pt x="2110" y="1615"/>
                    <a:pt x="1374" y="1018"/>
                  </a:cubicBezTo>
                  <a:cubicBezTo>
                    <a:pt x="687" y="445"/>
                    <a:pt x="10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1460004" y="1539282"/>
              <a:ext cx="92589" cy="71294"/>
            </a:xfrm>
            <a:custGeom>
              <a:avLst/>
              <a:gdLst/>
              <a:ahLst/>
              <a:cxnLst/>
              <a:rect l="l" t="t" r="r" b="b"/>
              <a:pathLst>
                <a:path w="2587" h="1992" extrusionOk="0">
                  <a:moveTo>
                    <a:pt x="2565" y="1"/>
                  </a:moveTo>
                  <a:cubicBezTo>
                    <a:pt x="2539" y="1"/>
                    <a:pt x="1954" y="412"/>
                    <a:pt x="1273" y="956"/>
                  </a:cubicBezTo>
                  <a:cubicBezTo>
                    <a:pt x="557" y="1494"/>
                    <a:pt x="0" y="1971"/>
                    <a:pt x="40" y="1991"/>
                  </a:cubicBezTo>
                  <a:cubicBezTo>
                    <a:pt x="40" y="1991"/>
                    <a:pt x="41" y="1991"/>
                    <a:pt x="42" y="1991"/>
                  </a:cubicBezTo>
                  <a:cubicBezTo>
                    <a:pt x="85" y="1991"/>
                    <a:pt x="652" y="1562"/>
                    <a:pt x="1333" y="1056"/>
                  </a:cubicBezTo>
                  <a:cubicBezTo>
                    <a:pt x="2049" y="499"/>
                    <a:pt x="2586" y="21"/>
                    <a:pt x="2566" y="2"/>
                  </a:cubicBezTo>
                  <a:cubicBezTo>
                    <a:pt x="2566" y="1"/>
                    <a:pt x="2566" y="1"/>
                    <a:pt x="2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23"/>
            <p:cNvGrpSpPr/>
            <p:nvPr/>
          </p:nvGrpSpPr>
          <p:grpSpPr>
            <a:xfrm>
              <a:off x="1457857" y="1022430"/>
              <a:ext cx="2484787" cy="1004627"/>
              <a:chOff x="1457857" y="1022430"/>
              <a:chExt cx="2484787" cy="1004627"/>
            </a:xfrm>
          </p:grpSpPr>
          <p:sp>
            <p:nvSpPr>
              <p:cNvPr id="1135" name="Google Shape;1135;p23"/>
              <p:cNvSpPr/>
              <p:nvPr/>
            </p:nvSpPr>
            <p:spPr>
              <a:xfrm>
                <a:off x="3316820"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3285503"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3363097" y="1218205"/>
                <a:ext cx="469923" cy="709859"/>
              </a:xfrm>
              <a:custGeom>
                <a:avLst/>
                <a:gdLst/>
                <a:ahLst/>
                <a:cxnLst/>
                <a:rect l="l" t="t" r="r" b="b"/>
                <a:pathLst>
                  <a:path w="13130" h="19834" extrusionOk="0">
                    <a:moveTo>
                      <a:pt x="0" y="1"/>
                    </a:moveTo>
                    <a:lnTo>
                      <a:pt x="0" y="19834"/>
                    </a:lnTo>
                    <a:lnTo>
                      <a:pt x="13130" y="19834"/>
                    </a:lnTo>
                    <a:lnTo>
                      <a:pt x="13130"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3360234" y="1216093"/>
                <a:ext cx="473502" cy="714118"/>
              </a:xfrm>
              <a:custGeom>
                <a:avLst/>
                <a:gdLst/>
                <a:ahLst/>
                <a:cxnLst/>
                <a:rect l="l" t="t" r="r" b="b"/>
                <a:pathLst>
                  <a:path w="13230" h="19953" extrusionOk="0">
                    <a:moveTo>
                      <a:pt x="13210" y="19794"/>
                    </a:moveTo>
                    <a:lnTo>
                      <a:pt x="13210" y="19833"/>
                    </a:lnTo>
                    <a:lnTo>
                      <a:pt x="13210" y="19933"/>
                    </a:lnTo>
                    <a:cubicBezTo>
                      <a:pt x="13210" y="19933"/>
                      <a:pt x="13229" y="19893"/>
                      <a:pt x="13210" y="19794"/>
                    </a:cubicBezTo>
                    <a:close/>
                    <a:moveTo>
                      <a:pt x="1" y="0"/>
                    </a:moveTo>
                    <a:lnTo>
                      <a:pt x="1" y="60"/>
                    </a:lnTo>
                    <a:lnTo>
                      <a:pt x="1" y="19893"/>
                    </a:lnTo>
                    <a:lnTo>
                      <a:pt x="1" y="19953"/>
                    </a:lnTo>
                    <a:lnTo>
                      <a:pt x="60" y="19953"/>
                    </a:lnTo>
                    <a:cubicBezTo>
                      <a:pt x="4079" y="19933"/>
                      <a:pt x="7361" y="19933"/>
                      <a:pt x="9649" y="19933"/>
                    </a:cubicBezTo>
                    <a:lnTo>
                      <a:pt x="13210" y="19933"/>
                    </a:lnTo>
                    <a:cubicBezTo>
                      <a:pt x="13210" y="19933"/>
                      <a:pt x="13130" y="19933"/>
                      <a:pt x="13011" y="19893"/>
                    </a:cubicBezTo>
                    <a:lnTo>
                      <a:pt x="9689" y="19893"/>
                    </a:lnTo>
                    <a:cubicBezTo>
                      <a:pt x="7412" y="19893"/>
                      <a:pt x="4132" y="19873"/>
                      <a:pt x="160" y="19873"/>
                    </a:cubicBezTo>
                    <a:lnTo>
                      <a:pt x="160" y="19873"/>
                    </a:lnTo>
                    <a:lnTo>
                      <a:pt x="160" y="140"/>
                    </a:lnTo>
                    <a:lnTo>
                      <a:pt x="13190" y="140"/>
                    </a:lnTo>
                    <a:cubicBezTo>
                      <a:pt x="13190" y="5962"/>
                      <a:pt x="13210" y="10893"/>
                      <a:pt x="13210" y="14383"/>
                    </a:cubicBezTo>
                    <a:cubicBezTo>
                      <a:pt x="13210" y="10897"/>
                      <a:pt x="13229" y="5954"/>
                      <a:pt x="13229" y="140"/>
                    </a:cubicBezTo>
                    <a:lnTo>
                      <a:pt x="13229" y="140"/>
                    </a:lnTo>
                    <a:lnTo>
                      <a:pt x="13229" y="140"/>
                    </a:lnTo>
                    <a:lnTo>
                      <a:pt x="13229" y="140"/>
                    </a:lnTo>
                    <a:cubicBezTo>
                      <a:pt x="13229" y="113"/>
                      <a:pt x="13229" y="86"/>
                      <a:pt x="13229" y="60"/>
                    </a:cubicBezTo>
                    <a:lnTo>
                      <a:pt x="13229"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3529702" y="1362047"/>
                <a:ext cx="157369" cy="447124"/>
              </a:xfrm>
              <a:custGeom>
                <a:avLst/>
                <a:gdLst/>
                <a:ahLst/>
                <a:cxnLst/>
                <a:rect l="l" t="t" r="r" b="b"/>
                <a:pathLst>
                  <a:path w="4397" h="12493" extrusionOk="0">
                    <a:moveTo>
                      <a:pt x="0" y="0"/>
                    </a:moveTo>
                    <a:lnTo>
                      <a:pt x="0" y="12493"/>
                    </a:lnTo>
                    <a:lnTo>
                      <a:pt x="4397" y="12493"/>
                    </a:lnTo>
                    <a:lnTo>
                      <a:pt x="4397"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1461400" y="1022430"/>
                <a:ext cx="876461" cy="588817"/>
              </a:xfrm>
              <a:custGeom>
                <a:avLst/>
                <a:gdLst/>
                <a:ahLst/>
                <a:cxnLst/>
                <a:rect l="l" t="t" r="r" b="b"/>
                <a:pathLst>
                  <a:path w="24489" h="16452" extrusionOk="0">
                    <a:moveTo>
                      <a:pt x="24489" y="0"/>
                    </a:moveTo>
                    <a:lnTo>
                      <a:pt x="1" y="100"/>
                    </a:lnTo>
                    <a:lnTo>
                      <a:pt x="836" y="16452"/>
                    </a:lnTo>
                    <a:lnTo>
                      <a:pt x="24489" y="16452"/>
                    </a:lnTo>
                    <a:lnTo>
                      <a:pt x="24489"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1461400" y="1026690"/>
                <a:ext cx="846577" cy="583842"/>
              </a:xfrm>
              <a:custGeom>
                <a:avLst/>
                <a:gdLst/>
                <a:ahLst/>
                <a:cxnLst/>
                <a:rect l="l" t="t" r="r" b="b"/>
                <a:pathLst>
                  <a:path w="23654" h="16313" extrusionOk="0">
                    <a:moveTo>
                      <a:pt x="1" y="1"/>
                    </a:moveTo>
                    <a:lnTo>
                      <a:pt x="1" y="16313"/>
                    </a:lnTo>
                    <a:lnTo>
                      <a:pt x="23653" y="16313"/>
                    </a:lnTo>
                    <a:lnTo>
                      <a:pt x="23653"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1457857" y="1022430"/>
                <a:ext cx="854379" cy="591680"/>
              </a:xfrm>
              <a:custGeom>
                <a:avLst/>
                <a:gdLst/>
                <a:ahLst/>
                <a:cxnLst/>
                <a:rect l="l" t="t" r="r" b="b"/>
                <a:pathLst>
                  <a:path w="23872" h="16532" extrusionOk="0">
                    <a:moveTo>
                      <a:pt x="23633" y="219"/>
                    </a:moveTo>
                    <a:lnTo>
                      <a:pt x="23633" y="16312"/>
                    </a:lnTo>
                    <a:lnTo>
                      <a:pt x="219" y="16312"/>
                    </a:lnTo>
                    <a:lnTo>
                      <a:pt x="219" y="219"/>
                    </a:lnTo>
                    <a:close/>
                    <a:moveTo>
                      <a:pt x="1" y="0"/>
                    </a:moveTo>
                    <a:lnTo>
                      <a:pt x="1" y="16531"/>
                    </a:lnTo>
                    <a:lnTo>
                      <a:pt x="23872" y="16531"/>
                    </a:lnTo>
                    <a:lnTo>
                      <a:pt x="23872"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1552559" y="1098593"/>
                <a:ext cx="663582" cy="438606"/>
              </a:xfrm>
              <a:custGeom>
                <a:avLst/>
                <a:gdLst/>
                <a:ahLst/>
                <a:cxnLst/>
                <a:rect l="l" t="t" r="r" b="b"/>
                <a:pathLst>
                  <a:path w="18541" h="12255" extrusionOk="0">
                    <a:moveTo>
                      <a:pt x="0" y="1"/>
                    </a:moveTo>
                    <a:lnTo>
                      <a:pt x="0" y="12255"/>
                    </a:lnTo>
                    <a:lnTo>
                      <a:pt x="18540" y="12255"/>
                    </a:lnTo>
                    <a:lnTo>
                      <a:pt x="18540" y="1"/>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1550411" y="1097913"/>
                <a:ext cx="666446" cy="442150"/>
              </a:xfrm>
              <a:custGeom>
                <a:avLst/>
                <a:gdLst/>
                <a:ahLst/>
                <a:cxnLst/>
                <a:rect l="l" t="t" r="r" b="b"/>
                <a:pathLst>
                  <a:path w="18621" h="12354" extrusionOk="0">
                    <a:moveTo>
                      <a:pt x="1" y="0"/>
                    </a:moveTo>
                    <a:lnTo>
                      <a:pt x="1" y="60"/>
                    </a:lnTo>
                    <a:lnTo>
                      <a:pt x="1" y="12314"/>
                    </a:lnTo>
                    <a:lnTo>
                      <a:pt x="1" y="12353"/>
                    </a:lnTo>
                    <a:lnTo>
                      <a:pt x="18620" y="12353"/>
                    </a:lnTo>
                    <a:lnTo>
                      <a:pt x="18620" y="12314"/>
                    </a:lnTo>
                    <a:cubicBezTo>
                      <a:pt x="18620" y="8554"/>
                      <a:pt x="18600" y="5490"/>
                      <a:pt x="18600" y="3362"/>
                    </a:cubicBezTo>
                    <a:lnTo>
                      <a:pt x="18600" y="895"/>
                    </a:lnTo>
                    <a:lnTo>
                      <a:pt x="18600" y="259"/>
                    </a:lnTo>
                    <a:lnTo>
                      <a:pt x="18600" y="20"/>
                    </a:lnTo>
                    <a:cubicBezTo>
                      <a:pt x="18600" y="20"/>
                      <a:pt x="18600" y="100"/>
                      <a:pt x="18541" y="259"/>
                    </a:cubicBezTo>
                    <a:lnTo>
                      <a:pt x="18541" y="895"/>
                    </a:lnTo>
                    <a:lnTo>
                      <a:pt x="18541" y="3362"/>
                    </a:lnTo>
                    <a:cubicBezTo>
                      <a:pt x="18541" y="5479"/>
                      <a:pt x="18521" y="8521"/>
                      <a:pt x="18521" y="12234"/>
                    </a:cubicBezTo>
                    <a:lnTo>
                      <a:pt x="100" y="12234"/>
                    </a:lnTo>
                    <a:lnTo>
                      <a:pt x="100" y="80"/>
                    </a:lnTo>
                    <a:lnTo>
                      <a:pt x="100" y="80"/>
                    </a:lnTo>
                    <a:cubicBezTo>
                      <a:pt x="5525" y="79"/>
                      <a:pt x="10118" y="60"/>
                      <a:pt x="13368" y="60"/>
                    </a:cubicBezTo>
                    <a:cubicBezTo>
                      <a:pt x="14201" y="40"/>
                      <a:pt x="14942" y="30"/>
                      <a:pt x="15588" y="25"/>
                    </a:cubicBezTo>
                    <a:lnTo>
                      <a:pt x="15588" y="25"/>
                    </a:lnTo>
                    <a:cubicBezTo>
                      <a:pt x="16229" y="30"/>
                      <a:pt x="16776" y="40"/>
                      <a:pt x="17228" y="60"/>
                    </a:cubicBezTo>
                    <a:lnTo>
                      <a:pt x="18461" y="60"/>
                    </a:lnTo>
                    <a:cubicBezTo>
                      <a:pt x="18560" y="20"/>
                      <a:pt x="18600" y="20"/>
                      <a:pt x="18600" y="20"/>
                    </a:cubicBezTo>
                    <a:lnTo>
                      <a:pt x="18600" y="20"/>
                    </a:lnTo>
                    <a:lnTo>
                      <a:pt x="18600" y="20"/>
                    </a:lnTo>
                    <a:lnTo>
                      <a:pt x="17208" y="20"/>
                    </a:lnTo>
                    <a:cubicBezTo>
                      <a:pt x="16764" y="20"/>
                      <a:pt x="16222" y="20"/>
                      <a:pt x="15588" y="25"/>
                    </a:cubicBezTo>
                    <a:lnTo>
                      <a:pt x="15588" y="25"/>
                    </a:lnTo>
                    <a:cubicBezTo>
                      <a:pt x="14958" y="20"/>
                      <a:pt x="14237" y="20"/>
                      <a:pt x="13428" y="20"/>
                    </a:cubicBezTo>
                    <a:cubicBezTo>
                      <a:pt x="10146" y="20"/>
                      <a:pt x="5511" y="0"/>
                      <a:pt x="40"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1687811" y="1236029"/>
                <a:ext cx="417240" cy="146703"/>
              </a:xfrm>
              <a:custGeom>
                <a:avLst/>
                <a:gdLst/>
                <a:ahLst/>
                <a:cxnLst/>
                <a:rect l="l" t="t" r="r" b="b"/>
                <a:pathLst>
                  <a:path w="11658" h="4099" extrusionOk="0">
                    <a:moveTo>
                      <a:pt x="1" y="0"/>
                    </a:moveTo>
                    <a:lnTo>
                      <a:pt x="1" y="4098"/>
                    </a:lnTo>
                    <a:lnTo>
                      <a:pt x="11658" y="4098"/>
                    </a:lnTo>
                    <a:lnTo>
                      <a:pt x="11658"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23"/>
            <p:cNvSpPr/>
            <p:nvPr/>
          </p:nvSpPr>
          <p:spPr>
            <a:xfrm>
              <a:off x="412700" y="3802679"/>
              <a:ext cx="422215" cy="890706"/>
            </a:xfrm>
            <a:custGeom>
              <a:avLst/>
              <a:gdLst/>
              <a:ahLst/>
              <a:cxnLst/>
              <a:rect l="l" t="t" r="r" b="b"/>
              <a:pathLst>
                <a:path w="11797" h="24887" extrusionOk="0">
                  <a:moveTo>
                    <a:pt x="100" y="1"/>
                  </a:moveTo>
                  <a:cubicBezTo>
                    <a:pt x="0" y="2109"/>
                    <a:pt x="477" y="4218"/>
                    <a:pt x="1472" y="6088"/>
                  </a:cubicBezTo>
                  <a:cubicBezTo>
                    <a:pt x="1870" y="6844"/>
                    <a:pt x="2367" y="7560"/>
                    <a:pt x="2487" y="8395"/>
                  </a:cubicBezTo>
                  <a:cubicBezTo>
                    <a:pt x="2705" y="9768"/>
                    <a:pt x="1969" y="11160"/>
                    <a:pt x="2288" y="12513"/>
                  </a:cubicBezTo>
                  <a:cubicBezTo>
                    <a:pt x="2686" y="14025"/>
                    <a:pt x="4396" y="15039"/>
                    <a:pt x="4496" y="16611"/>
                  </a:cubicBezTo>
                  <a:cubicBezTo>
                    <a:pt x="4575" y="17924"/>
                    <a:pt x="3441" y="19117"/>
                    <a:pt x="3541" y="20430"/>
                  </a:cubicBezTo>
                  <a:cubicBezTo>
                    <a:pt x="3581" y="21007"/>
                    <a:pt x="3839" y="21524"/>
                    <a:pt x="4138" y="22002"/>
                  </a:cubicBezTo>
                  <a:cubicBezTo>
                    <a:pt x="5147" y="23652"/>
                    <a:pt x="6611" y="24809"/>
                    <a:pt x="8806" y="24809"/>
                  </a:cubicBezTo>
                  <a:cubicBezTo>
                    <a:pt x="8861" y="24809"/>
                    <a:pt x="8916" y="24808"/>
                    <a:pt x="8972" y="24807"/>
                  </a:cubicBezTo>
                  <a:lnTo>
                    <a:pt x="11796" y="24886"/>
                  </a:lnTo>
                  <a:lnTo>
                    <a:pt x="11796" y="24886"/>
                  </a:lnTo>
                  <a:lnTo>
                    <a:pt x="9807" y="18441"/>
                  </a:lnTo>
                  <a:cubicBezTo>
                    <a:pt x="10026" y="17526"/>
                    <a:pt x="9429" y="16611"/>
                    <a:pt x="8753" y="15935"/>
                  </a:cubicBezTo>
                  <a:cubicBezTo>
                    <a:pt x="8076" y="15258"/>
                    <a:pt x="7261" y="14661"/>
                    <a:pt x="6923" y="13806"/>
                  </a:cubicBezTo>
                  <a:cubicBezTo>
                    <a:pt x="6346" y="12374"/>
                    <a:pt x="7082" y="10524"/>
                    <a:pt x="6127" y="9330"/>
                  </a:cubicBezTo>
                  <a:cubicBezTo>
                    <a:pt x="5550" y="8634"/>
                    <a:pt x="4496" y="8395"/>
                    <a:pt x="3998" y="7659"/>
                  </a:cubicBezTo>
                  <a:cubicBezTo>
                    <a:pt x="3740" y="7261"/>
                    <a:pt x="3660" y="6784"/>
                    <a:pt x="3541" y="6307"/>
                  </a:cubicBezTo>
                  <a:cubicBezTo>
                    <a:pt x="2984" y="3959"/>
                    <a:pt x="1790" y="1731"/>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98558" y="3453828"/>
              <a:ext cx="398021" cy="1245957"/>
            </a:xfrm>
            <a:custGeom>
              <a:avLst/>
              <a:gdLst/>
              <a:ahLst/>
              <a:cxnLst/>
              <a:rect l="l" t="t" r="r" b="b"/>
              <a:pathLst>
                <a:path w="11121" h="34813" extrusionOk="0">
                  <a:moveTo>
                    <a:pt x="10703" y="0"/>
                  </a:moveTo>
                  <a:lnTo>
                    <a:pt x="10584" y="40"/>
                  </a:lnTo>
                  <a:cubicBezTo>
                    <a:pt x="9987" y="338"/>
                    <a:pt x="9470" y="796"/>
                    <a:pt x="9092" y="1333"/>
                  </a:cubicBezTo>
                  <a:cubicBezTo>
                    <a:pt x="8694" y="1870"/>
                    <a:pt x="8396" y="2467"/>
                    <a:pt x="8177" y="3064"/>
                  </a:cubicBezTo>
                  <a:cubicBezTo>
                    <a:pt x="7699" y="4277"/>
                    <a:pt x="7560" y="5510"/>
                    <a:pt x="7321" y="6744"/>
                  </a:cubicBezTo>
                  <a:cubicBezTo>
                    <a:pt x="7103" y="7917"/>
                    <a:pt x="6804" y="9131"/>
                    <a:pt x="6188" y="10145"/>
                  </a:cubicBezTo>
                  <a:cubicBezTo>
                    <a:pt x="5889" y="10643"/>
                    <a:pt x="5511" y="11120"/>
                    <a:pt x="5193" y="11578"/>
                  </a:cubicBezTo>
                  <a:cubicBezTo>
                    <a:pt x="4875" y="12075"/>
                    <a:pt x="4596" y="12612"/>
                    <a:pt x="4497" y="13169"/>
                  </a:cubicBezTo>
                  <a:cubicBezTo>
                    <a:pt x="4338" y="14363"/>
                    <a:pt x="4994" y="15377"/>
                    <a:pt x="4875" y="16451"/>
                  </a:cubicBezTo>
                  <a:cubicBezTo>
                    <a:pt x="4815" y="16988"/>
                    <a:pt x="4616" y="17486"/>
                    <a:pt x="4377" y="17923"/>
                  </a:cubicBezTo>
                  <a:cubicBezTo>
                    <a:pt x="4119" y="18361"/>
                    <a:pt x="3820" y="18799"/>
                    <a:pt x="3542" y="19216"/>
                  </a:cubicBezTo>
                  <a:cubicBezTo>
                    <a:pt x="3283" y="19634"/>
                    <a:pt x="3005" y="20072"/>
                    <a:pt x="2806" y="20510"/>
                  </a:cubicBezTo>
                  <a:cubicBezTo>
                    <a:pt x="2607" y="20967"/>
                    <a:pt x="2507" y="21464"/>
                    <a:pt x="2448" y="21922"/>
                  </a:cubicBezTo>
                  <a:cubicBezTo>
                    <a:pt x="2388" y="22877"/>
                    <a:pt x="2527" y="23772"/>
                    <a:pt x="2448" y="24607"/>
                  </a:cubicBezTo>
                  <a:cubicBezTo>
                    <a:pt x="2408" y="25463"/>
                    <a:pt x="2110" y="26239"/>
                    <a:pt x="1791" y="26935"/>
                  </a:cubicBezTo>
                  <a:cubicBezTo>
                    <a:pt x="1453" y="27631"/>
                    <a:pt x="1095" y="28248"/>
                    <a:pt x="757" y="28845"/>
                  </a:cubicBezTo>
                  <a:cubicBezTo>
                    <a:pt x="618" y="29143"/>
                    <a:pt x="458" y="29441"/>
                    <a:pt x="339" y="29740"/>
                  </a:cubicBezTo>
                  <a:cubicBezTo>
                    <a:pt x="220" y="30038"/>
                    <a:pt x="160" y="30337"/>
                    <a:pt x="100" y="30635"/>
                  </a:cubicBezTo>
                  <a:cubicBezTo>
                    <a:pt x="1" y="31212"/>
                    <a:pt x="21" y="31749"/>
                    <a:pt x="100" y="32226"/>
                  </a:cubicBezTo>
                  <a:cubicBezTo>
                    <a:pt x="220" y="33201"/>
                    <a:pt x="598" y="33858"/>
                    <a:pt x="916" y="34255"/>
                  </a:cubicBezTo>
                  <a:cubicBezTo>
                    <a:pt x="996" y="34355"/>
                    <a:pt x="1055" y="34434"/>
                    <a:pt x="1135" y="34514"/>
                  </a:cubicBezTo>
                  <a:cubicBezTo>
                    <a:pt x="1214" y="34594"/>
                    <a:pt x="1254" y="34633"/>
                    <a:pt x="1314" y="34653"/>
                  </a:cubicBezTo>
                  <a:cubicBezTo>
                    <a:pt x="1473" y="34713"/>
                    <a:pt x="1533" y="34733"/>
                    <a:pt x="1533" y="34733"/>
                  </a:cubicBezTo>
                  <a:cubicBezTo>
                    <a:pt x="1533" y="34713"/>
                    <a:pt x="1314" y="34594"/>
                    <a:pt x="976" y="34216"/>
                  </a:cubicBezTo>
                  <a:cubicBezTo>
                    <a:pt x="677" y="33818"/>
                    <a:pt x="339" y="33141"/>
                    <a:pt x="220" y="32206"/>
                  </a:cubicBezTo>
                  <a:cubicBezTo>
                    <a:pt x="160" y="31729"/>
                    <a:pt x="140" y="31212"/>
                    <a:pt x="240" y="30635"/>
                  </a:cubicBezTo>
                  <a:cubicBezTo>
                    <a:pt x="279" y="30356"/>
                    <a:pt x="359" y="30058"/>
                    <a:pt x="478" y="29760"/>
                  </a:cubicBezTo>
                  <a:cubicBezTo>
                    <a:pt x="618" y="29461"/>
                    <a:pt x="757" y="29183"/>
                    <a:pt x="916" y="28864"/>
                  </a:cubicBezTo>
                  <a:cubicBezTo>
                    <a:pt x="1234" y="28268"/>
                    <a:pt x="1612" y="27651"/>
                    <a:pt x="1950" y="26955"/>
                  </a:cubicBezTo>
                  <a:cubicBezTo>
                    <a:pt x="2308" y="26258"/>
                    <a:pt x="2607" y="25483"/>
                    <a:pt x="2647" y="24607"/>
                  </a:cubicBezTo>
                  <a:cubicBezTo>
                    <a:pt x="2726" y="23752"/>
                    <a:pt x="2567" y="22837"/>
                    <a:pt x="2647" y="21922"/>
                  </a:cubicBezTo>
                  <a:cubicBezTo>
                    <a:pt x="2667" y="21464"/>
                    <a:pt x="2766" y="21007"/>
                    <a:pt x="2965" y="20569"/>
                  </a:cubicBezTo>
                  <a:cubicBezTo>
                    <a:pt x="3164" y="20112"/>
                    <a:pt x="3422" y="19714"/>
                    <a:pt x="3721" y="19296"/>
                  </a:cubicBezTo>
                  <a:cubicBezTo>
                    <a:pt x="3999" y="18858"/>
                    <a:pt x="4298" y="18441"/>
                    <a:pt x="4556" y="18003"/>
                  </a:cubicBezTo>
                  <a:cubicBezTo>
                    <a:pt x="4815" y="17545"/>
                    <a:pt x="5034" y="17028"/>
                    <a:pt x="5093" y="16471"/>
                  </a:cubicBezTo>
                  <a:cubicBezTo>
                    <a:pt x="5213" y="15357"/>
                    <a:pt x="4556" y="14323"/>
                    <a:pt x="4715" y="13229"/>
                  </a:cubicBezTo>
                  <a:cubicBezTo>
                    <a:pt x="4795" y="12672"/>
                    <a:pt x="5054" y="12174"/>
                    <a:pt x="5392" y="11677"/>
                  </a:cubicBezTo>
                  <a:cubicBezTo>
                    <a:pt x="5710" y="11200"/>
                    <a:pt x="6088" y="10742"/>
                    <a:pt x="6386" y="10245"/>
                  </a:cubicBezTo>
                  <a:cubicBezTo>
                    <a:pt x="7003" y="9191"/>
                    <a:pt x="7321" y="7997"/>
                    <a:pt x="7540" y="6784"/>
                  </a:cubicBezTo>
                  <a:cubicBezTo>
                    <a:pt x="7779" y="5570"/>
                    <a:pt x="7938" y="4317"/>
                    <a:pt x="8396" y="3123"/>
                  </a:cubicBezTo>
                  <a:cubicBezTo>
                    <a:pt x="8614" y="2526"/>
                    <a:pt x="8893" y="1950"/>
                    <a:pt x="9291" y="1452"/>
                  </a:cubicBezTo>
                  <a:cubicBezTo>
                    <a:pt x="9646" y="985"/>
                    <a:pt x="10106" y="571"/>
                    <a:pt x="10621" y="292"/>
                  </a:cubicBezTo>
                  <a:lnTo>
                    <a:pt x="10621" y="292"/>
                  </a:lnTo>
                  <a:cubicBezTo>
                    <a:pt x="10622" y="294"/>
                    <a:pt x="10623" y="296"/>
                    <a:pt x="10624" y="298"/>
                  </a:cubicBezTo>
                  <a:cubicBezTo>
                    <a:pt x="10703" y="935"/>
                    <a:pt x="10823" y="1592"/>
                    <a:pt x="10902" y="2228"/>
                  </a:cubicBezTo>
                  <a:cubicBezTo>
                    <a:pt x="10982" y="2885"/>
                    <a:pt x="11021" y="3501"/>
                    <a:pt x="10982" y="4138"/>
                  </a:cubicBezTo>
                  <a:cubicBezTo>
                    <a:pt x="10962" y="4476"/>
                    <a:pt x="10962" y="4794"/>
                    <a:pt x="10902" y="5093"/>
                  </a:cubicBezTo>
                  <a:cubicBezTo>
                    <a:pt x="10823" y="5391"/>
                    <a:pt x="10703" y="5689"/>
                    <a:pt x="10604" y="5968"/>
                  </a:cubicBezTo>
                  <a:cubicBezTo>
                    <a:pt x="10365" y="6525"/>
                    <a:pt x="10106" y="7102"/>
                    <a:pt x="9927" y="7718"/>
                  </a:cubicBezTo>
                  <a:cubicBezTo>
                    <a:pt x="9728" y="8315"/>
                    <a:pt x="9689" y="8952"/>
                    <a:pt x="9629" y="9549"/>
                  </a:cubicBezTo>
                  <a:cubicBezTo>
                    <a:pt x="9569" y="10145"/>
                    <a:pt x="9510" y="10742"/>
                    <a:pt x="9430" y="11339"/>
                  </a:cubicBezTo>
                  <a:cubicBezTo>
                    <a:pt x="9311" y="12493"/>
                    <a:pt x="9231" y="13686"/>
                    <a:pt x="8774" y="14721"/>
                  </a:cubicBezTo>
                  <a:cubicBezTo>
                    <a:pt x="8535" y="15218"/>
                    <a:pt x="8217" y="15676"/>
                    <a:pt x="7998" y="16213"/>
                  </a:cubicBezTo>
                  <a:cubicBezTo>
                    <a:pt x="7739" y="16730"/>
                    <a:pt x="7640" y="17267"/>
                    <a:pt x="7620" y="17824"/>
                  </a:cubicBezTo>
                  <a:cubicBezTo>
                    <a:pt x="7580" y="18918"/>
                    <a:pt x="7719" y="19953"/>
                    <a:pt x="7421" y="20927"/>
                  </a:cubicBezTo>
                  <a:cubicBezTo>
                    <a:pt x="7142" y="21882"/>
                    <a:pt x="6526" y="22698"/>
                    <a:pt x="6227" y="23593"/>
                  </a:cubicBezTo>
                  <a:cubicBezTo>
                    <a:pt x="5909" y="24508"/>
                    <a:pt x="6048" y="25463"/>
                    <a:pt x="6188" y="26298"/>
                  </a:cubicBezTo>
                  <a:cubicBezTo>
                    <a:pt x="6327" y="27154"/>
                    <a:pt x="6446" y="27969"/>
                    <a:pt x="6287" y="28725"/>
                  </a:cubicBezTo>
                  <a:cubicBezTo>
                    <a:pt x="6128" y="29461"/>
                    <a:pt x="5591" y="30018"/>
                    <a:pt x="5253" y="30615"/>
                  </a:cubicBezTo>
                  <a:cubicBezTo>
                    <a:pt x="5093" y="30913"/>
                    <a:pt x="4954" y="31232"/>
                    <a:pt x="4914" y="31550"/>
                  </a:cubicBezTo>
                  <a:cubicBezTo>
                    <a:pt x="4855" y="31868"/>
                    <a:pt x="4855" y="32167"/>
                    <a:pt x="4855" y="32465"/>
                  </a:cubicBezTo>
                  <a:cubicBezTo>
                    <a:pt x="4835" y="32763"/>
                    <a:pt x="4835" y="33042"/>
                    <a:pt x="4735" y="33281"/>
                  </a:cubicBezTo>
                  <a:cubicBezTo>
                    <a:pt x="4661" y="33522"/>
                    <a:pt x="4518" y="33694"/>
                    <a:pt x="4354" y="33845"/>
                  </a:cubicBezTo>
                  <a:lnTo>
                    <a:pt x="4354" y="33845"/>
                  </a:lnTo>
                  <a:cubicBezTo>
                    <a:pt x="4528" y="33706"/>
                    <a:pt x="4718" y="33511"/>
                    <a:pt x="4795" y="33241"/>
                  </a:cubicBezTo>
                  <a:cubicBezTo>
                    <a:pt x="4895" y="33002"/>
                    <a:pt x="4895" y="32704"/>
                    <a:pt x="4914" y="32405"/>
                  </a:cubicBezTo>
                  <a:cubicBezTo>
                    <a:pt x="4934" y="32107"/>
                    <a:pt x="4914" y="31809"/>
                    <a:pt x="4954" y="31510"/>
                  </a:cubicBezTo>
                  <a:cubicBezTo>
                    <a:pt x="5014" y="31212"/>
                    <a:pt x="5133" y="30874"/>
                    <a:pt x="5312" y="30615"/>
                  </a:cubicBezTo>
                  <a:cubicBezTo>
                    <a:pt x="5631" y="30038"/>
                    <a:pt x="6188" y="29461"/>
                    <a:pt x="6347" y="28685"/>
                  </a:cubicBezTo>
                  <a:cubicBezTo>
                    <a:pt x="6546" y="27910"/>
                    <a:pt x="6406" y="27074"/>
                    <a:pt x="6247" y="26239"/>
                  </a:cubicBezTo>
                  <a:cubicBezTo>
                    <a:pt x="6128" y="25383"/>
                    <a:pt x="5989" y="24468"/>
                    <a:pt x="6307" y="23593"/>
                  </a:cubicBezTo>
                  <a:cubicBezTo>
                    <a:pt x="6605" y="22718"/>
                    <a:pt x="7202" y="21922"/>
                    <a:pt x="7520" y="20927"/>
                  </a:cubicBezTo>
                  <a:cubicBezTo>
                    <a:pt x="7819" y="19933"/>
                    <a:pt x="7679" y="18858"/>
                    <a:pt x="7719" y="17804"/>
                  </a:cubicBezTo>
                  <a:cubicBezTo>
                    <a:pt x="7739" y="17267"/>
                    <a:pt x="7839" y="16730"/>
                    <a:pt x="8077" y="16233"/>
                  </a:cubicBezTo>
                  <a:cubicBezTo>
                    <a:pt x="8296" y="15735"/>
                    <a:pt x="8614" y="15258"/>
                    <a:pt x="8833" y="14741"/>
                  </a:cubicBezTo>
                  <a:cubicBezTo>
                    <a:pt x="9331" y="13666"/>
                    <a:pt x="9410" y="12473"/>
                    <a:pt x="9529" y="11319"/>
                  </a:cubicBezTo>
                  <a:cubicBezTo>
                    <a:pt x="9609" y="10722"/>
                    <a:pt x="9669" y="10125"/>
                    <a:pt x="9728" y="9509"/>
                  </a:cubicBezTo>
                  <a:cubicBezTo>
                    <a:pt x="9808" y="8912"/>
                    <a:pt x="9868" y="8295"/>
                    <a:pt x="10027" y="7718"/>
                  </a:cubicBezTo>
                  <a:cubicBezTo>
                    <a:pt x="10206" y="7122"/>
                    <a:pt x="10464" y="6565"/>
                    <a:pt x="10703" y="5988"/>
                  </a:cubicBezTo>
                  <a:cubicBezTo>
                    <a:pt x="10823" y="5689"/>
                    <a:pt x="10962" y="5411"/>
                    <a:pt x="11021" y="5073"/>
                  </a:cubicBezTo>
                  <a:cubicBezTo>
                    <a:pt x="11081" y="4735"/>
                    <a:pt x="11101" y="4416"/>
                    <a:pt x="11101" y="4098"/>
                  </a:cubicBezTo>
                  <a:cubicBezTo>
                    <a:pt x="11121" y="3442"/>
                    <a:pt x="11101" y="2805"/>
                    <a:pt x="11021" y="2149"/>
                  </a:cubicBezTo>
                  <a:cubicBezTo>
                    <a:pt x="10962" y="1512"/>
                    <a:pt x="10823" y="855"/>
                    <a:pt x="10763" y="219"/>
                  </a:cubicBezTo>
                  <a:cubicBezTo>
                    <a:pt x="10763" y="159"/>
                    <a:pt x="10763" y="139"/>
                    <a:pt x="10743" y="119"/>
                  </a:cubicBezTo>
                  <a:lnTo>
                    <a:pt x="10703" y="0"/>
                  </a:lnTo>
                  <a:close/>
                  <a:moveTo>
                    <a:pt x="1533" y="34733"/>
                  </a:moveTo>
                  <a:cubicBezTo>
                    <a:pt x="1533" y="34733"/>
                    <a:pt x="1549" y="34736"/>
                    <a:pt x="1581" y="34741"/>
                  </a:cubicBezTo>
                  <a:lnTo>
                    <a:pt x="1581" y="34741"/>
                  </a:lnTo>
                  <a:cubicBezTo>
                    <a:pt x="1549" y="34733"/>
                    <a:pt x="1533" y="34733"/>
                    <a:pt x="1533" y="34733"/>
                  </a:cubicBezTo>
                  <a:close/>
                  <a:moveTo>
                    <a:pt x="4354" y="33845"/>
                  </a:moveTo>
                  <a:lnTo>
                    <a:pt x="4354" y="33845"/>
                  </a:lnTo>
                  <a:cubicBezTo>
                    <a:pt x="4348" y="33849"/>
                    <a:pt x="4343" y="33853"/>
                    <a:pt x="4338" y="33858"/>
                  </a:cubicBezTo>
                  <a:cubicBezTo>
                    <a:pt x="3960" y="34156"/>
                    <a:pt x="3562" y="34355"/>
                    <a:pt x="3224" y="34494"/>
                  </a:cubicBezTo>
                  <a:cubicBezTo>
                    <a:pt x="2865" y="34613"/>
                    <a:pt x="2547" y="34653"/>
                    <a:pt x="2308" y="34713"/>
                  </a:cubicBezTo>
                  <a:cubicBezTo>
                    <a:pt x="2110" y="34745"/>
                    <a:pt x="1946" y="34754"/>
                    <a:pt x="1821" y="34754"/>
                  </a:cubicBezTo>
                  <a:cubicBezTo>
                    <a:pt x="1709" y="34754"/>
                    <a:pt x="1628" y="34747"/>
                    <a:pt x="1581" y="34741"/>
                  </a:cubicBezTo>
                  <a:lnTo>
                    <a:pt x="1581" y="34741"/>
                  </a:lnTo>
                  <a:cubicBezTo>
                    <a:pt x="1618" y="34750"/>
                    <a:pt x="1676" y="34769"/>
                    <a:pt x="1751" y="34812"/>
                  </a:cubicBezTo>
                  <a:cubicBezTo>
                    <a:pt x="1871" y="34812"/>
                    <a:pt x="2070" y="34812"/>
                    <a:pt x="2328" y="34753"/>
                  </a:cubicBezTo>
                  <a:cubicBezTo>
                    <a:pt x="2567" y="34713"/>
                    <a:pt x="2865" y="34633"/>
                    <a:pt x="3224" y="34514"/>
                  </a:cubicBezTo>
                  <a:cubicBezTo>
                    <a:pt x="3562" y="34375"/>
                    <a:pt x="3940" y="34196"/>
                    <a:pt x="4318" y="33877"/>
                  </a:cubicBezTo>
                  <a:cubicBezTo>
                    <a:pt x="4330" y="33867"/>
                    <a:pt x="4342" y="33856"/>
                    <a:pt x="4354" y="338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853389" y="3514350"/>
              <a:ext cx="310442" cy="1182573"/>
            </a:xfrm>
            <a:custGeom>
              <a:avLst/>
              <a:gdLst/>
              <a:ahLst/>
              <a:cxnLst/>
              <a:rect l="l" t="t" r="r" b="b"/>
              <a:pathLst>
                <a:path w="8674" h="33042" extrusionOk="0">
                  <a:moveTo>
                    <a:pt x="8674" y="0"/>
                  </a:moveTo>
                  <a:cubicBezTo>
                    <a:pt x="8674" y="2"/>
                    <a:pt x="8673" y="22"/>
                    <a:pt x="8654" y="60"/>
                  </a:cubicBezTo>
                  <a:cubicBezTo>
                    <a:pt x="8634" y="119"/>
                    <a:pt x="8634" y="219"/>
                    <a:pt x="8594" y="318"/>
                  </a:cubicBezTo>
                  <a:cubicBezTo>
                    <a:pt x="8634" y="219"/>
                    <a:pt x="8634" y="139"/>
                    <a:pt x="8654" y="80"/>
                  </a:cubicBezTo>
                  <a:cubicBezTo>
                    <a:pt x="8673" y="22"/>
                    <a:pt x="8674" y="2"/>
                    <a:pt x="8674" y="0"/>
                  </a:cubicBezTo>
                  <a:close/>
                  <a:moveTo>
                    <a:pt x="8594" y="318"/>
                  </a:moveTo>
                  <a:cubicBezTo>
                    <a:pt x="8554" y="537"/>
                    <a:pt x="8475" y="875"/>
                    <a:pt x="8375" y="1293"/>
                  </a:cubicBezTo>
                  <a:cubicBezTo>
                    <a:pt x="8276" y="1711"/>
                    <a:pt x="8037" y="2188"/>
                    <a:pt x="7799" y="2745"/>
                  </a:cubicBezTo>
                  <a:cubicBezTo>
                    <a:pt x="7580" y="3322"/>
                    <a:pt x="7361" y="3998"/>
                    <a:pt x="7162" y="4734"/>
                  </a:cubicBezTo>
                  <a:cubicBezTo>
                    <a:pt x="6963" y="5490"/>
                    <a:pt x="6764" y="6326"/>
                    <a:pt x="6565" y="7201"/>
                  </a:cubicBezTo>
                  <a:cubicBezTo>
                    <a:pt x="6366" y="8096"/>
                    <a:pt x="6167" y="9051"/>
                    <a:pt x="5690" y="9946"/>
                  </a:cubicBezTo>
                  <a:cubicBezTo>
                    <a:pt x="5471" y="10384"/>
                    <a:pt x="5213" y="10861"/>
                    <a:pt x="4994" y="11359"/>
                  </a:cubicBezTo>
                  <a:cubicBezTo>
                    <a:pt x="4795" y="11856"/>
                    <a:pt x="4675" y="12433"/>
                    <a:pt x="4596" y="12970"/>
                  </a:cubicBezTo>
                  <a:cubicBezTo>
                    <a:pt x="4476" y="14104"/>
                    <a:pt x="4278" y="15218"/>
                    <a:pt x="3999" y="16352"/>
                  </a:cubicBezTo>
                  <a:cubicBezTo>
                    <a:pt x="3462" y="18639"/>
                    <a:pt x="2945" y="20867"/>
                    <a:pt x="2467" y="22857"/>
                  </a:cubicBezTo>
                  <a:cubicBezTo>
                    <a:pt x="1970" y="24846"/>
                    <a:pt x="1532" y="26636"/>
                    <a:pt x="1174" y="28148"/>
                  </a:cubicBezTo>
                  <a:cubicBezTo>
                    <a:pt x="816" y="29640"/>
                    <a:pt x="518" y="30854"/>
                    <a:pt x="299" y="31729"/>
                  </a:cubicBezTo>
                  <a:cubicBezTo>
                    <a:pt x="200" y="32147"/>
                    <a:pt x="120" y="32465"/>
                    <a:pt x="80" y="32684"/>
                  </a:cubicBezTo>
                  <a:cubicBezTo>
                    <a:pt x="40" y="32783"/>
                    <a:pt x="21" y="32883"/>
                    <a:pt x="21" y="32942"/>
                  </a:cubicBezTo>
                  <a:cubicBezTo>
                    <a:pt x="21" y="33002"/>
                    <a:pt x="1" y="33042"/>
                    <a:pt x="1" y="33042"/>
                  </a:cubicBezTo>
                  <a:cubicBezTo>
                    <a:pt x="1" y="33042"/>
                    <a:pt x="21" y="33022"/>
                    <a:pt x="21" y="32962"/>
                  </a:cubicBezTo>
                  <a:cubicBezTo>
                    <a:pt x="40" y="32903"/>
                    <a:pt x="80" y="32823"/>
                    <a:pt x="100" y="32724"/>
                  </a:cubicBezTo>
                  <a:cubicBezTo>
                    <a:pt x="180" y="32505"/>
                    <a:pt x="239" y="32167"/>
                    <a:pt x="339" y="31749"/>
                  </a:cubicBezTo>
                  <a:cubicBezTo>
                    <a:pt x="578" y="30913"/>
                    <a:pt x="876" y="29680"/>
                    <a:pt x="1274" y="28188"/>
                  </a:cubicBezTo>
                  <a:cubicBezTo>
                    <a:pt x="1632" y="26676"/>
                    <a:pt x="2109" y="24886"/>
                    <a:pt x="2607" y="22916"/>
                  </a:cubicBezTo>
                  <a:cubicBezTo>
                    <a:pt x="3084" y="20927"/>
                    <a:pt x="3621" y="18739"/>
                    <a:pt x="4178" y="16431"/>
                  </a:cubicBezTo>
                  <a:cubicBezTo>
                    <a:pt x="4417" y="15278"/>
                    <a:pt x="4616" y="14124"/>
                    <a:pt x="4755" y="13030"/>
                  </a:cubicBezTo>
                  <a:cubicBezTo>
                    <a:pt x="4815" y="12473"/>
                    <a:pt x="4914" y="11956"/>
                    <a:pt x="5113" y="11458"/>
                  </a:cubicBezTo>
                  <a:cubicBezTo>
                    <a:pt x="5312" y="10961"/>
                    <a:pt x="5571" y="10523"/>
                    <a:pt x="5789" y="10046"/>
                  </a:cubicBezTo>
                  <a:cubicBezTo>
                    <a:pt x="6287" y="9111"/>
                    <a:pt x="6486" y="8156"/>
                    <a:pt x="6665" y="7261"/>
                  </a:cubicBezTo>
                  <a:cubicBezTo>
                    <a:pt x="6864" y="6366"/>
                    <a:pt x="7043" y="5530"/>
                    <a:pt x="7242" y="4794"/>
                  </a:cubicBezTo>
                  <a:cubicBezTo>
                    <a:pt x="7441" y="4038"/>
                    <a:pt x="7659" y="3382"/>
                    <a:pt x="7858" y="2805"/>
                  </a:cubicBezTo>
                  <a:cubicBezTo>
                    <a:pt x="8057" y="2228"/>
                    <a:pt x="8296" y="1751"/>
                    <a:pt x="8395" y="1313"/>
                  </a:cubicBezTo>
                  <a:cubicBezTo>
                    <a:pt x="8495" y="895"/>
                    <a:pt x="8554" y="557"/>
                    <a:pt x="8594" y="3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496701" y="3138406"/>
              <a:ext cx="457826" cy="1559227"/>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3"/>
            <p:cNvSpPr/>
            <p:nvPr/>
          </p:nvSpPr>
          <p:spPr>
            <a:xfrm>
              <a:off x="542978" y="3208913"/>
              <a:ext cx="329662" cy="1484462"/>
            </a:xfrm>
            <a:custGeom>
              <a:avLst/>
              <a:gdLst/>
              <a:ahLst/>
              <a:cxnLst/>
              <a:rect l="l" t="t" r="r" b="b"/>
              <a:pathLst>
                <a:path w="9211" h="41477" extrusionOk="0">
                  <a:moveTo>
                    <a:pt x="0" y="0"/>
                  </a:moveTo>
                  <a:lnTo>
                    <a:pt x="0" y="99"/>
                  </a:lnTo>
                  <a:cubicBezTo>
                    <a:pt x="0" y="179"/>
                    <a:pt x="20" y="298"/>
                    <a:pt x="40" y="418"/>
                  </a:cubicBezTo>
                  <a:cubicBezTo>
                    <a:pt x="100" y="696"/>
                    <a:pt x="140" y="1114"/>
                    <a:pt x="239" y="1651"/>
                  </a:cubicBezTo>
                  <a:cubicBezTo>
                    <a:pt x="339" y="2188"/>
                    <a:pt x="637" y="2785"/>
                    <a:pt x="856" y="3501"/>
                  </a:cubicBezTo>
                  <a:cubicBezTo>
                    <a:pt x="1114" y="4237"/>
                    <a:pt x="1333" y="5073"/>
                    <a:pt x="1552" y="6027"/>
                  </a:cubicBezTo>
                  <a:cubicBezTo>
                    <a:pt x="1791" y="6962"/>
                    <a:pt x="1950" y="7977"/>
                    <a:pt x="2149" y="9111"/>
                  </a:cubicBezTo>
                  <a:cubicBezTo>
                    <a:pt x="2348" y="10225"/>
                    <a:pt x="2547" y="11438"/>
                    <a:pt x="3124" y="12612"/>
                  </a:cubicBezTo>
                  <a:cubicBezTo>
                    <a:pt x="3382" y="13189"/>
                    <a:pt x="3681" y="13786"/>
                    <a:pt x="3899" y="14402"/>
                  </a:cubicBezTo>
                  <a:cubicBezTo>
                    <a:pt x="4118" y="15019"/>
                    <a:pt x="4218" y="15695"/>
                    <a:pt x="4297" y="16372"/>
                  </a:cubicBezTo>
                  <a:cubicBezTo>
                    <a:pt x="4397" y="17764"/>
                    <a:pt x="4596" y="19177"/>
                    <a:pt x="4874" y="20609"/>
                  </a:cubicBezTo>
                  <a:cubicBezTo>
                    <a:pt x="5431" y="23493"/>
                    <a:pt x="5988" y="26258"/>
                    <a:pt x="6485" y="28745"/>
                  </a:cubicBezTo>
                  <a:cubicBezTo>
                    <a:pt x="7003" y="31232"/>
                    <a:pt x="7480" y="33479"/>
                    <a:pt x="7878" y="35369"/>
                  </a:cubicBezTo>
                  <a:cubicBezTo>
                    <a:pt x="8276" y="37219"/>
                    <a:pt x="8594" y="38771"/>
                    <a:pt x="8853" y="39845"/>
                  </a:cubicBezTo>
                  <a:cubicBezTo>
                    <a:pt x="8972" y="40362"/>
                    <a:pt x="9052" y="40760"/>
                    <a:pt x="9111" y="41059"/>
                  </a:cubicBezTo>
                  <a:cubicBezTo>
                    <a:pt x="9145" y="41160"/>
                    <a:pt x="9165" y="41247"/>
                    <a:pt x="9182" y="41332"/>
                  </a:cubicBezTo>
                  <a:lnTo>
                    <a:pt x="9182" y="41332"/>
                  </a:lnTo>
                  <a:cubicBezTo>
                    <a:pt x="9170" y="41261"/>
                    <a:pt x="9167" y="41173"/>
                    <a:pt x="9151" y="41059"/>
                  </a:cubicBezTo>
                  <a:cubicBezTo>
                    <a:pt x="9091" y="40760"/>
                    <a:pt x="9012" y="40362"/>
                    <a:pt x="8892" y="39845"/>
                  </a:cubicBezTo>
                  <a:cubicBezTo>
                    <a:pt x="8674" y="38771"/>
                    <a:pt x="8375" y="37259"/>
                    <a:pt x="7997" y="35369"/>
                  </a:cubicBezTo>
                  <a:cubicBezTo>
                    <a:pt x="7599" y="33479"/>
                    <a:pt x="7162" y="31232"/>
                    <a:pt x="6625" y="28725"/>
                  </a:cubicBezTo>
                  <a:cubicBezTo>
                    <a:pt x="6127" y="26219"/>
                    <a:pt x="5590" y="23473"/>
                    <a:pt x="5013" y="20589"/>
                  </a:cubicBezTo>
                  <a:cubicBezTo>
                    <a:pt x="4735" y="19157"/>
                    <a:pt x="4576" y="17724"/>
                    <a:pt x="4436" y="16332"/>
                  </a:cubicBezTo>
                  <a:cubicBezTo>
                    <a:pt x="4377" y="15636"/>
                    <a:pt x="4277" y="14979"/>
                    <a:pt x="4019" y="14323"/>
                  </a:cubicBezTo>
                  <a:cubicBezTo>
                    <a:pt x="3800" y="13686"/>
                    <a:pt x="3502" y="13109"/>
                    <a:pt x="3243" y="12532"/>
                  </a:cubicBezTo>
                  <a:cubicBezTo>
                    <a:pt x="2706" y="11379"/>
                    <a:pt x="2487" y="10205"/>
                    <a:pt x="2288" y="9071"/>
                  </a:cubicBezTo>
                  <a:cubicBezTo>
                    <a:pt x="2089" y="7957"/>
                    <a:pt x="1910" y="6903"/>
                    <a:pt x="1691" y="5968"/>
                  </a:cubicBezTo>
                  <a:cubicBezTo>
                    <a:pt x="1453" y="5033"/>
                    <a:pt x="1214" y="4177"/>
                    <a:pt x="955" y="3461"/>
                  </a:cubicBezTo>
                  <a:cubicBezTo>
                    <a:pt x="717" y="2745"/>
                    <a:pt x="438" y="2148"/>
                    <a:pt x="319" y="1591"/>
                  </a:cubicBezTo>
                  <a:cubicBezTo>
                    <a:pt x="219" y="1074"/>
                    <a:pt x="140" y="656"/>
                    <a:pt x="100" y="378"/>
                  </a:cubicBezTo>
                  <a:cubicBezTo>
                    <a:pt x="60" y="259"/>
                    <a:pt x="40" y="159"/>
                    <a:pt x="40" y="60"/>
                  </a:cubicBezTo>
                  <a:cubicBezTo>
                    <a:pt x="20" y="60"/>
                    <a:pt x="0" y="0"/>
                    <a:pt x="0" y="0"/>
                  </a:cubicBezTo>
                  <a:close/>
                  <a:moveTo>
                    <a:pt x="9182" y="41332"/>
                  </a:moveTo>
                  <a:cubicBezTo>
                    <a:pt x="9184" y="41348"/>
                    <a:pt x="9187" y="41363"/>
                    <a:pt x="9191" y="41377"/>
                  </a:cubicBezTo>
                  <a:cubicBezTo>
                    <a:pt x="9188" y="41362"/>
                    <a:pt x="9185" y="41347"/>
                    <a:pt x="9182" y="41332"/>
                  </a:cubicBezTo>
                  <a:close/>
                  <a:moveTo>
                    <a:pt x="9191" y="41377"/>
                  </a:moveTo>
                  <a:cubicBezTo>
                    <a:pt x="9211" y="41456"/>
                    <a:pt x="9211" y="41476"/>
                    <a:pt x="9211" y="41476"/>
                  </a:cubicBezTo>
                  <a:cubicBezTo>
                    <a:pt x="9211" y="41476"/>
                    <a:pt x="9211" y="41437"/>
                    <a:pt x="9191" y="413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a:off x="3716243" y="3477879"/>
              <a:ext cx="810930" cy="1119976"/>
            </a:xfrm>
            <a:custGeom>
              <a:avLst/>
              <a:gdLst/>
              <a:ahLst/>
              <a:cxnLst/>
              <a:rect l="l" t="t" r="r" b="b"/>
              <a:pathLst>
                <a:path w="22658" h="31293" extrusionOk="0">
                  <a:moveTo>
                    <a:pt x="19715" y="1"/>
                  </a:moveTo>
                  <a:cubicBezTo>
                    <a:pt x="19595" y="1"/>
                    <a:pt x="19475" y="8"/>
                    <a:pt x="19356" y="24"/>
                  </a:cubicBezTo>
                  <a:cubicBezTo>
                    <a:pt x="18162" y="164"/>
                    <a:pt x="17128" y="999"/>
                    <a:pt x="16412" y="1954"/>
                  </a:cubicBezTo>
                  <a:cubicBezTo>
                    <a:pt x="15695" y="2949"/>
                    <a:pt x="15238" y="4102"/>
                    <a:pt x="14780" y="5216"/>
                  </a:cubicBezTo>
                  <a:cubicBezTo>
                    <a:pt x="14323" y="6330"/>
                    <a:pt x="13806" y="7464"/>
                    <a:pt x="13010" y="8379"/>
                  </a:cubicBezTo>
                  <a:cubicBezTo>
                    <a:pt x="12782" y="8590"/>
                    <a:pt x="12523" y="8831"/>
                    <a:pt x="12234" y="8831"/>
                  </a:cubicBezTo>
                  <a:cubicBezTo>
                    <a:pt x="12195" y="8831"/>
                    <a:pt x="12155" y="8826"/>
                    <a:pt x="12115" y="8817"/>
                  </a:cubicBezTo>
                  <a:cubicBezTo>
                    <a:pt x="11796" y="8757"/>
                    <a:pt x="11598" y="8379"/>
                    <a:pt x="11538" y="8021"/>
                  </a:cubicBezTo>
                  <a:cubicBezTo>
                    <a:pt x="11498" y="7683"/>
                    <a:pt x="11538" y="7305"/>
                    <a:pt x="11438" y="6987"/>
                  </a:cubicBezTo>
                  <a:cubicBezTo>
                    <a:pt x="11268" y="6351"/>
                    <a:pt x="10613" y="5981"/>
                    <a:pt x="9965" y="5981"/>
                  </a:cubicBezTo>
                  <a:cubicBezTo>
                    <a:pt x="9782" y="5981"/>
                    <a:pt x="9600" y="6010"/>
                    <a:pt x="9429" y="6072"/>
                  </a:cubicBezTo>
                  <a:cubicBezTo>
                    <a:pt x="8653" y="6330"/>
                    <a:pt x="8136" y="7106"/>
                    <a:pt x="7937" y="7922"/>
                  </a:cubicBezTo>
                  <a:cubicBezTo>
                    <a:pt x="7738" y="8757"/>
                    <a:pt x="7778" y="9593"/>
                    <a:pt x="7858" y="10448"/>
                  </a:cubicBezTo>
                  <a:cubicBezTo>
                    <a:pt x="7977" y="12000"/>
                    <a:pt x="8116" y="13551"/>
                    <a:pt x="8236" y="15123"/>
                  </a:cubicBezTo>
                  <a:cubicBezTo>
                    <a:pt x="8275" y="15939"/>
                    <a:pt x="8275" y="16953"/>
                    <a:pt x="7579" y="17411"/>
                  </a:cubicBezTo>
                  <a:cubicBezTo>
                    <a:pt x="7360" y="17551"/>
                    <a:pt x="7102" y="17610"/>
                    <a:pt x="6836" y="17610"/>
                  </a:cubicBezTo>
                  <a:cubicBezTo>
                    <a:pt x="6499" y="17610"/>
                    <a:pt x="6149" y="17515"/>
                    <a:pt x="5849" y="17371"/>
                  </a:cubicBezTo>
                  <a:cubicBezTo>
                    <a:pt x="4993" y="17013"/>
                    <a:pt x="4257" y="16416"/>
                    <a:pt x="3740" y="15640"/>
                  </a:cubicBezTo>
                  <a:cubicBezTo>
                    <a:pt x="3342" y="15043"/>
                    <a:pt x="3004" y="14347"/>
                    <a:pt x="2367" y="14089"/>
                  </a:cubicBezTo>
                  <a:cubicBezTo>
                    <a:pt x="2225" y="14034"/>
                    <a:pt x="2079" y="14008"/>
                    <a:pt x="1932" y="14008"/>
                  </a:cubicBezTo>
                  <a:cubicBezTo>
                    <a:pt x="1282" y="14008"/>
                    <a:pt x="634" y="14509"/>
                    <a:pt x="358" y="15143"/>
                  </a:cubicBezTo>
                  <a:cubicBezTo>
                    <a:pt x="0" y="15919"/>
                    <a:pt x="179" y="16774"/>
                    <a:pt x="199" y="17629"/>
                  </a:cubicBezTo>
                  <a:cubicBezTo>
                    <a:pt x="398" y="22682"/>
                    <a:pt x="1790" y="28192"/>
                    <a:pt x="6346" y="30898"/>
                  </a:cubicBezTo>
                  <a:cubicBezTo>
                    <a:pt x="7292" y="31169"/>
                    <a:pt x="8209" y="31292"/>
                    <a:pt x="9111" y="31292"/>
                  </a:cubicBezTo>
                  <a:cubicBezTo>
                    <a:pt x="10789" y="31292"/>
                    <a:pt x="12415" y="30867"/>
                    <a:pt x="14084" y="30182"/>
                  </a:cubicBezTo>
                  <a:cubicBezTo>
                    <a:pt x="16690" y="29048"/>
                    <a:pt x="18898" y="27118"/>
                    <a:pt x="20589" y="24831"/>
                  </a:cubicBezTo>
                  <a:cubicBezTo>
                    <a:pt x="21066" y="24174"/>
                    <a:pt x="21504" y="23478"/>
                    <a:pt x="21703" y="22682"/>
                  </a:cubicBezTo>
                  <a:cubicBezTo>
                    <a:pt x="21902" y="21886"/>
                    <a:pt x="21783" y="20991"/>
                    <a:pt x="21265" y="20355"/>
                  </a:cubicBezTo>
                  <a:cubicBezTo>
                    <a:pt x="20815" y="19825"/>
                    <a:pt x="20141" y="19602"/>
                    <a:pt x="19438" y="19602"/>
                  </a:cubicBezTo>
                  <a:cubicBezTo>
                    <a:pt x="18901" y="19602"/>
                    <a:pt x="18347" y="19733"/>
                    <a:pt x="17864" y="19957"/>
                  </a:cubicBezTo>
                  <a:cubicBezTo>
                    <a:pt x="17267" y="20235"/>
                    <a:pt x="16710" y="20633"/>
                    <a:pt x="16073" y="20812"/>
                  </a:cubicBezTo>
                  <a:cubicBezTo>
                    <a:pt x="15896" y="20861"/>
                    <a:pt x="15710" y="20886"/>
                    <a:pt x="15527" y="20886"/>
                  </a:cubicBezTo>
                  <a:cubicBezTo>
                    <a:pt x="15030" y="20886"/>
                    <a:pt x="14550" y="20702"/>
                    <a:pt x="14303" y="20295"/>
                  </a:cubicBezTo>
                  <a:cubicBezTo>
                    <a:pt x="13985" y="19718"/>
                    <a:pt x="14203" y="18942"/>
                    <a:pt x="14681" y="18465"/>
                  </a:cubicBezTo>
                  <a:cubicBezTo>
                    <a:pt x="15119" y="18007"/>
                    <a:pt x="15775" y="17749"/>
                    <a:pt x="16372" y="17470"/>
                  </a:cubicBezTo>
                  <a:cubicBezTo>
                    <a:pt x="18023" y="16734"/>
                    <a:pt x="19575" y="15660"/>
                    <a:pt x="20887" y="14387"/>
                  </a:cubicBezTo>
                  <a:cubicBezTo>
                    <a:pt x="21544" y="13770"/>
                    <a:pt x="22180" y="12795"/>
                    <a:pt x="21783" y="11980"/>
                  </a:cubicBezTo>
                  <a:cubicBezTo>
                    <a:pt x="21504" y="11383"/>
                    <a:pt x="20768" y="11144"/>
                    <a:pt x="20112" y="11105"/>
                  </a:cubicBezTo>
                  <a:cubicBezTo>
                    <a:pt x="20060" y="11103"/>
                    <a:pt x="20008" y="11102"/>
                    <a:pt x="19956" y="11102"/>
                  </a:cubicBezTo>
                  <a:cubicBezTo>
                    <a:pt x="19632" y="11102"/>
                    <a:pt x="19299" y="11129"/>
                    <a:pt x="18969" y="11129"/>
                  </a:cubicBezTo>
                  <a:cubicBezTo>
                    <a:pt x="18697" y="11129"/>
                    <a:pt x="18426" y="11111"/>
                    <a:pt x="18162" y="11045"/>
                  </a:cubicBezTo>
                  <a:cubicBezTo>
                    <a:pt x="17585" y="10906"/>
                    <a:pt x="17008" y="10388"/>
                    <a:pt x="17168" y="9812"/>
                  </a:cubicBezTo>
                  <a:cubicBezTo>
                    <a:pt x="17227" y="9493"/>
                    <a:pt x="17506" y="9274"/>
                    <a:pt x="17764" y="9076"/>
                  </a:cubicBezTo>
                  <a:cubicBezTo>
                    <a:pt x="19117" y="7922"/>
                    <a:pt x="20370" y="6569"/>
                    <a:pt x="21365" y="5077"/>
                  </a:cubicBezTo>
                  <a:cubicBezTo>
                    <a:pt x="22061" y="4082"/>
                    <a:pt x="22658" y="2829"/>
                    <a:pt x="22260" y="1656"/>
                  </a:cubicBezTo>
                  <a:cubicBezTo>
                    <a:pt x="21920" y="635"/>
                    <a:pt x="20805" y="1"/>
                    <a:pt x="19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3961158" y="3501501"/>
              <a:ext cx="503386" cy="1092919"/>
            </a:xfrm>
            <a:custGeom>
              <a:avLst/>
              <a:gdLst/>
              <a:ahLst/>
              <a:cxnLst/>
              <a:rect l="l" t="t" r="r" b="b"/>
              <a:pathLst>
                <a:path w="14065" h="30537" extrusionOk="0">
                  <a:moveTo>
                    <a:pt x="14064" y="1"/>
                  </a:moveTo>
                  <a:lnTo>
                    <a:pt x="14064" y="1"/>
                  </a:lnTo>
                  <a:cubicBezTo>
                    <a:pt x="14005" y="61"/>
                    <a:pt x="13925" y="140"/>
                    <a:pt x="13826" y="240"/>
                  </a:cubicBezTo>
                  <a:cubicBezTo>
                    <a:pt x="13627" y="458"/>
                    <a:pt x="13308" y="757"/>
                    <a:pt x="12930" y="1155"/>
                  </a:cubicBezTo>
                  <a:cubicBezTo>
                    <a:pt x="12155" y="1950"/>
                    <a:pt x="11080" y="3164"/>
                    <a:pt x="9947" y="4815"/>
                  </a:cubicBezTo>
                  <a:cubicBezTo>
                    <a:pt x="9370" y="5611"/>
                    <a:pt x="8793" y="6546"/>
                    <a:pt x="8176" y="7540"/>
                  </a:cubicBezTo>
                  <a:cubicBezTo>
                    <a:pt x="7559" y="8535"/>
                    <a:pt x="6943" y="9609"/>
                    <a:pt x="6286" y="10783"/>
                  </a:cubicBezTo>
                  <a:cubicBezTo>
                    <a:pt x="5650" y="11917"/>
                    <a:pt x="5013" y="13170"/>
                    <a:pt x="4476" y="14503"/>
                  </a:cubicBezTo>
                  <a:cubicBezTo>
                    <a:pt x="4178" y="15179"/>
                    <a:pt x="3959" y="15875"/>
                    <a:pt x="3700" y="16572"/>
                  </a:cubicBezTo>
                  <a:cubicBezTo>
                    <a:pt x="3462" y="17268"/>
                    <a:pt x="3203" y="17984"/>
                    <a:pt x="2964" y="18700"/>
                  </a:cubicBezTo>
                  <a:cubicBezTo>
                    <a:pt x="1970" y="21585"/>
                    <a:pt x="1114" y="24409"/>
                    <a:pt x="577" y="26995"/>
                  </a:cubicBezTo>
                  <a:cubicBezTo>
                    <a:pt x="0" y="29581"/>
                    <a:pt x="338" y="28448"/>
                    <a:pt x="318" y="30477"/>
                  </a:cubicBezTo>
                  <a:lnTo>
                    <a:pt x="438" y="30536"/>
                  </a:lnTo>
                  <a:cubicBezTo>
                    <a:pt x="498" y="28547"/>
                    <a:pt x="139" y="29681"/>
                    <a:pt x="716" y="27095"/>
                  </a:cubicBezTo>
                  <a:cubicBezTo>
                    <a:pt x="1293" y="24509"/>
                    <a:pt x="2129" y="21684"/>
                    <a:pt x="3103" y="18800"/>
                  </a:cubicBezTo>
                  <a:cubicBezTo>
                    <a:pt x="3362" y="18083"/>
                    <a:pt x="3601" y="17367"/>
                    <a:pt x="3859" y="16671"/>
                  </a:cubicBezTo>
                  <a:cubicBezTo>
                    <a:pt x="4078" y="15955"/>
                    <a:pt x="4317" y="15279"/>
                    <a:pt x="4595" y="14602"/>
                  </a:cubicBezTo>
                  <a:cubicBezTo>
                    <a:pt x="5152" y="13269"/>
                    <a:pt x="5769" y="12036"/>
                    <a:pt x="6386" y="10882"/>
                  </a:cubicBezTo>
                  <a:cubicBezTo>
                    <a:pt x="7002" y="9709"/>
                    <a:pt x="7659" y="8614"/>
                    <a:pt x="8256" y="7620"/>
                  </a:cubicBezTo>
                  <a:cubicBezTo>
                    <a:pt x="8872" y="6605"/>
                    <a:pt x="9449" y="5670"/>
                    <a:pt x="10026" y="4855"/>
                  </a:cubicBezTo>
                  <a:cubicBezTo>
                    <a:pt x="11140" y="3224"/>
                    <a:pt x="12214" y="1990"/>
                    <a:pt x="12950" y="1175"/>
                  </a:cubicBezTo>
                  <a:cubicBezTo>
                    <a:pt x="13348" y="777"/>
                    <a:pt x="13647" y="458"/>
                    <a:pt x="13846" y="260"/>
                  </a:cubicBezTo>
                  <a:cubicBezTo>
                    <a:pt x="13945" y="160"/>
                    <a:pt x="14025" y="61"/>
                    <a:pt x="14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a:off x="4054428" y="3693732"/>
              <a:ext cx="67643" cy="326118"/>
            </a:xfrm>
            <a:custGeom>
              <a:avLst/>
              <a:gdLst/>
              <a:ahLst/>
              <a:cxnLst/>
              <a:rect l="l" t="t" r="r" b="b"/>
              <a:pathLst>
                <a:path w="1890" h="9112" extrusionOk="0">
                  <a:moveTo>
                    <a:pt x="0" y="1"/>
                  </a:moveTo>
                  <a:lnTo>
                    <a:pt x="0" y="1"/>
                  </a:lnTo>
                  <a:cubicBezTo>
                    <a:pt x="0" y="1"/>
                    <a:pt x="20" y="140"/>
                    <a:pt x="80" y="359"/>
                  </a:cubicBezTo>
                  <a:cubicBezTo>
                    <a:pt x="119" y="578"/>
                    <a:pt x="199" y="936"/>
                    <a:pt x="299" y="1334"/>
                  </a:cubicBezTo>
                  <a:cubicBezTo>
                    <a:pt x="497" y="2149"/>
                    <a:pt x="716" y="3283"/>
                    <a:pt x="955" y="4556"/>
                  </a:cubicBezTo>
                  <a:cubicBezTo>
                    <a:pt x="1174" y="5830"/>
                    <a:pt x="1393" y="6963"/>
                    <a:pt x="1572" y="7799"/>
                  </a:cubicBezTo>
                  <a:cubicBezTo>
                    <a:pt x="1651" y="8197"/>
                    <a:pt x="1751" y="8535"/>
                    <a:pt x="1790" y="8754"/>
                  </a:cubicBezTo>
                  <a:cubicBezTo>
                    <a:pt x="1850" y="8992"/>
                    <a:pt x="1890" y="9112"/>
                    <a:pt x="1890" y="9112"/>
                  </a:cubicBezTo>
                  <a:cubicBezTo>
                    <a:pt x="1890" y="9112"/>
                    <a:pt x="1870" y="8953"/>
                    <a:pt x="1850" y="8754"/>
                  </a:cubicBezTo>
                  <a:cubicBezTo>
                    <a:pt x="1790" y="8515"/>
                    <a:pt x="1751" y="8197"/>
                    <a:pt x="1671" y="7799"/>
                  </a:cubicBezTo>
                  <a:cubicBezTo>
                    <a:pt x="1512" y="6944"/>
                    <a:pt x="1313" y="5810"/>
                    <a:pt x="1094" y="4556"/>
                  </a:cubicBezTo>
                  <a:cubicBezTo>
                    <a:pt x="875" y="3283"/>
                    <a:pt x="617" y="2149"/>
                    <a:pt x="398" y="1334"/>
                  </a:cubicBezTo>
                  <a:cubicBezTo>
                    <a:pt x="299" y="896"/>
                    <a:pt x="199" y="578"/>
                    <a:pt x="119" y="359"/>
                  </a:cubicBezTo>
                  <a:cubicBezTo>
                    <a:pt x="60" y="14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a:off x="4121356" y="3919428"/>
              <a:ext cx="380197" cy="99854"/>
            </a:xfrm>
            <a:custGeom>
              <a:avLst/>
              <a:gdLst/>
              <a:ahLst/>
              <a:cxnLst/>
              <a:rect l="l" t="t" r="r" b="b"/>
              <a:pathLst>
                <a:path w="10623" h="2790" extrusionOk="0">
                  <a:moveTo>
                    <a:pt x="10165" y="1"/>
                  </a:moveTo>
                  <a:cubicBezTo>
                    <a:pt x="9887" y="21"/>
                    <a:pt x="9489" y="61"/>
                    <a:pt x="8992" y="140"/>
                  </a:cubicBezTo>
                  <a:cubicBezTo>
                    <a:pt x="7997" y="299"/>
                    <a:pt x="6664" y="558"/>
                    <a:pt x="5192" y="956"/>
                  </a:cubicBezTo>
                  <a:cubicBezTo>
                    <a:pt x="3720" y="1354"/>
                    <a:pt x="2427" y="1791"/>
                    <a:pt x="1492" y="2129"/>
                  </a:cubicBezTo>
                  <a:cubicBezTo>
                    <a:pt x="1015" y="2308"/>
                    <a:pt x="637" y="2448"/>
                    <a:pt x="398" y="2587"/>
                  </a:cubicBezTo>
                  <a:cubicBezTo>
                    <a:pt x="119" y="2706"/>
                    <a:pt x="0" y="2786"/>
                    <a:pt x="0" y="2786"/>
                  </a:cubicBezTo>
                  <a:cubicBezTo>
                    <a:pt x="3" y="2788"/>
                    <a:pt x="7" y="2790"/>
                    <a:pt x="13" y="2790"/>
                  </a:cubicBezTo>
                  <a:cubicBezTo>
                    <a:pt x="53" y="2790"/>
                    <a:pt x="175" y="2733"/>
                    <a:pt x="418" y="2647"/>
                  </a:cubicBezTo>
                  <a:cubicBezTo>
                    <a:pt x="696" y="2547"/>
                    <a:pt x="1074" y="2408"/>
                    <a:pt x="1532" y="2249"/>
                  </a:cubicBezTo>
                  <a:cubicBezTo>
                    <a:pt x="2467" y="1931"/>
                    <a:pt x="3780" y="1533"/>
                    <a:pt x="5252" y="1135"/>
                  </a:cubicBezTo>
                  <a:cubicBezTo>
                    <a:pt x="6704" y="737"/>
                    <a:pt x="8057" y="439"/>
                    <a:pt x="9031" y="260"/>
                  </a:cubicBezTo>
                  <a:cubicBezTo>
                    <a:pt x="9529" y="160"/>
                    <a:pt x="9927" y="120"/>
                    <a:pt x="10185" y="61"/>
                  </a:cubicBezTo>
                  <a:cubicBezTo>
                    <a:pt x="10464" y="41"/>
                    <a:pt x="10623" y="1"/>
                    <a:pt x="10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a:off x="3755398" y="3982097"/>
              <a:ext cx="230702" cy="477045"/>
            </a:xfrm>
            <a:custGeom>
              <a:avLst/>
              <a:gdLst/>
              <a:ahLst/>
              <a:cxnLst/>
              <a:rect l="l" t="t" r="r" b="b"/>
              <a:pathLst>
                <a:path w="6446" h="13329" extrusionOk="0">
                  <a:moveTo>
                    <a:pt x="0" y="1"/>
                  </a:moveTo>
                  <a:cubicBezTo>
                    <a:pt x="0" y="1"/>
                    <a:pt x="0" y="60"/>
                    <a:pt x="60" y="160"/>
                  </a:cubicBezTo>
                  <a:cubicBezTo>
                    <a:pt x="120" y="279"/>
                    <a:pt x="179" y="398"/>
                    <a:pt x="259" y="557"/>
                  </a:cubicBezTo>
                  <a:cubicBezTo>
                    <a:pt x="418" y="896"/>
                    <a:pt x="677" y="1373"/>
                    <a:pt x="955" y="1970"/>
                  </a:cubicBezTo>
                  <a:cubicBezTo>
                    <a:pt x="1552" y="3183"/>
                    <a:pt x="2308" y="4854"/>
                    <a:pt x="3163" y="6724"/>
                  </a:cubicBezTo>
                  <a:cubicBezTo>
                    <a:pt x="3999" y="8594"/>
                    <a:pt x="4774" y="10245"/>
                    <a:pt x="5391" y="11439"/>
                  </a:cubicBezTo>
                  <a:cubicBezTo>
                    <a:pt x="5690" y="12036"/>
                    <a:pt x="5968" y="12513"/>
                    <a:pt x="6147" y="12831"/>
                  </a:cubicBezTo>
                  <a:cubicBezTo>
                    <a:pt x="6247" y="12990"/>
                    <a:pt x="6326" y="13110"/>
                    <a:pt x="6366" y="13209"/>
                  </a:cubicBezTo>
                  <a:cubicBezTo>
                    <a:pt x="6426" y="13289"/>
                    <a:pt x="6445" y="13329"/>
                    <a:pt x="6445" y="13329"/>
                  </a:cubicBezTo>
                  <a:cubicBezTo>
                    <a:pt x="6445" y="13329"/>
                    <a:pt x="6426" y="13289"/>
                    <a:pt x="6386" y="13189"/>
                  </a:cubicBezTo>
                  <a:cubicBezTo>
                    <a:pt x="6326" y="13070"/>
                    <a:pt x="6266" y="12931"/>
                    <a:pt x="6187" y="12792"/>
                  </a:cubicBezTo>
                  <a:cubicBezTo>
                    <a:pt x="6028" y="12433"/>
                    <a:pt x="5809" y="11976"/>
                    <a:pt x="5491" y="11379"/>
                  </a:cubicBezTo>
                  <a:cubicBezTo>
                    <a:pt x="4894" y="10146"/>
                    <a:pt x="4138" y="8495"/>
                    <a:pt x="3283" y="6625"/>
                  </a:cubicBezTo>
                  <a:cubicBezTo>
                    <a:pt x="2447" y="4755"/>
                    <a:pt x="1671" y="3084"/>
                    <a:pt x="1055" y="1890"/>
                  </a:cubicBezTo>
                  <a:cubicBezTo>
                    <a:pt x="756" y="1294"/>
                    <a:pt x="478" y="816"/>
                    <a:pt x="299" y="498"/>
                  </a:cubicBezTo>
                  <a:cubicBezTo>
                    <a:pt x="199" y="359"/>
                    <a:pt x="120" y="219"/>
                    <a:pt x="80" y="120"/>
                  </a:cubicBezTo>
                  <a:cubicBezTo>
                    <a:pt x="20" y="6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3986068" y="4257040"/>
              <a:ext cx="499127" cy="204254"/>
            </a:xfrm>
            <a:custGeom>
              <a:avLst/>
              <a:gdLst/>
              <a:ahLst/>
              <a:cxnLst/>
              <a:rect l="l" t="t" r="r" b="b"/>
              <a:pathLst>
                <a:path w="13946" h="5707" extrusionOk="0">
                  <a:moveTo>
                    <a:pt x="13934" y="1"/>
                  </a:moveTo>
                  <a:cubicBezTo>
                    <a:pt x="13917" y="1"/>
                    <a:pt x="13876" y="29"/>
                    <a:pt x="13806" y="57"/>
                  </a:cubicBezTo>
                  <a:cubicBezTo>
                    <a:pt x="13667" y="116"/>
                    <a:pt x="13547" y="156"/>
                    <a:pt x="13368" y="216"/>
                  </a:cubicBezTo>
                  <a:cubicBezTo>
                    <a:pt x="13010" y="335"/>
                    <a:pt x="12513" y="534"/>
                    <a:pt x="11856" y="773"/>
                  </a:cubicBezTo>
                  <a:cubicBezTo>
                    <a:pt x="10603" y="1270"/>
                    <a:pt x="8853" y="1966"/>
                    <a:pt x="6943" y="2802"/>
                  </a:cubicBezTo>
                  <a:cubicBezTo>
                    <a:pt x="5013" y="3618"/>
                    <a:pt x="3303" y="4334"/>
                    <a:pt x="2029" y="4851"/>
                  </a:cubicBezTo>
                  <a:lnTo>
                    <a:pt x="538" y="5448"/>
                  </a:lnTo>
                  <a:cubicBezTo>
                    <a:pt x="398" y="5527"/>
                    <a:pt x="259" y="5587"/>
                    <a:pt x="160" y="5627"/>
                  </a:cubicBezTo>
                  <a:lnTo>
                    <a:pt x="0" y="5706"/>
                  </a:lnTo>
                  <a:cubicBezTo>
                    <a:pt x="0" y="5706"/>
                    <a:pt x="40" y="5686"/>
                    <a:pt x="160" y="5647"/>
                  </a:cubicBezTo>
                  <a:cubicBezTo>
                    <a:pt x="279" y="5607"/>
                    <a:pt x="398" y="5547"/>
                    <a:pt x="577" y="5507"/>
                  </a:cubicBezTo>
                  <a:cubicBezTo>
                    <a:pt x="955" y="5368"/>
                    <a:pt x="1453" y="5189"/>
                    <a:pt x="2089" y="4930"/>
                  </a:cubicBezTo>
                  <a:cubicBezTo>
                    <a:pt x="3362" y="4433"/>
                    <a:pt x="5093" y="3737"/>
                    <a:pt x="7003" y="2921"/>
                  </a:cubicBezTo>
                  <a:cubicBezTo>
                    <a:pt x="8932" y="2106"/>
                    <a:pt x="10643" y="1370"/>
                    <a:pt x="11916" y="852"/>
                  </a:cubicBezTo>
                  <a:lnTo>
                    <a:pt x="13408" y="256"/>
                  </a:lnTo>
                  <a:cubicBezTo>
                    <a:pt x="13547" y="176"/>
                    <a:pt x="13707" y="136"/>
                    <a:pt x="13806" y="77"/>
                  </a:cubicBezTo>
                  <a:lnTo>
                    <a:pt x="13945" y="17"/>
                  </a:lnTo>
                  <a:cubicBezTo>
                    <a:pt x="13945" y="5"/>
                    <a:pt x="13942" y="1"/>
                    <a:pt x="13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3"/>
            <p:cNvSpPr/>
            <p:nvPr/>
          </p:nvSpPr>
          <p:spPr>
            <a:xfrm>
              <a:off x="490294" y="4671281"/>
              <a:ext cx="3904403" cy="5011"/>
            </a:xfrm>
            <a:custGeom>
              <a:avLst/>
              <a:gdLst/>
              <a:ahLst/>
              <a:cxnLst/>
              <a:rect l="l" t="t" r="r" b="b"/>
              <a:pathLst>
                <a:path w="109092" h="140" extrusionOk="0">
                  <a:moveTo>
                    <a:pt x="54546" y="1"/>
                  </a:moveTo>
                  <a:cubicBezTo>
                    <a:pt x="24409" y="1"/>
                    <a:pt x="0" y="40"/>
                    <a:pt x="0" y="80"/>
                  </a:cubicBezTo>
                  <a:cubicBezTo>
                    <a:pt x="0" y="120"/>
                    <a:pt x="24409" y="140"/>
                    <a:pt x="54546" y="140"/>
                  </a:cubicBezTo>
                  <a:cubicBezTo>
                    <a:pt x="84664" y="140"/>
                    <a:pt x="109092" y="100"/>
                    <a:pt x="109092" y="80"/>
                  </a:cubicBezTo>
                  <a:cubicBezTo>
                    <a:pt x="109092" y="40"/>
                    <a:pt x="84664" y="21"/>
                    <a:pt x="54546" y="1"/>
                  </a:cubicBezTo>
                  <a:close/>
                </a:path>
              </a:pathLst>
            </a:custGeom>
            <a:solidFill>
              <a:srgbClr val="43478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3"/>
            <p:cNvSpPr/>
            <p:nvPr/>
          </p:nvSpPr>
          <p:spPr>
            <a:xfrm>
              <a:off x="3419324" y="1486599"/>
              <a:ext cx="267029" cy="636489"/>
            </a:xfrm>
            <a:custGeom>
              <a:avLst/>
              <a:gdLst/>
              <a:ahLst/>
              <a:cxnLst/>
              <a:rect l="l" t="t" r="r" b="b"/>
              <a:pathLst>
                <a:path w="7461" h="17784" extrusionOk="0">
                  <a:moveTo>
                    <a:pt x="5289" y="0"/>
                  </a:moveTo>
                  <a:cubicBezTo>
                    <a:pt x="3881" y="0"/>
                    <a:pt x="2521" y="861"/>
                    <a:pt x="1911" y="1792"/>
                  </a:cubicBezTo>
                  <a:cubicBezTo>
                    <a:pt x="1115" y="3025"/>
                    <a:pt x="777" y="4457"/>
                    <a:pt x="538" y="5910"/>
                  </a:cubicBezTo>
                  <a:cubicBezTo>
                    <a:pt x="61" y="8854"/>
                    <a:pt x="1" y="11877"/>
                    <a:pt x="319" y="14861"/>
                  </a:cubicBezTo>
                  <a:cubicBezTo>
                    <a:pt x="419" y="15717"/>
                    <a:pt x="598" y="16691"/>
                    <a:pt x="1254" y="17268"/>
                  </a:cubicBezTo>
                  <a:cubicBezTo>
                    <a:pt x="1709" y="17640"/>
                    <a:pt x="2287" y="17783"/>
                    <a:pt x="2871" y="17783"/>
                  </a:cubicBezTo>
                  <a:cubicBezTo>
                    <a:pt x="3130" y="17783"/>
                    <a:pt x="3390" y="17755"/>
                    <a:pt x="3641" y="17706"/>
                  </a:cubicBezTo>
                  <a:cubicBezTo>
                    <a:pt x="4397" y="17587"/>
                    <a:pt x="5133" y="17288"/>
                    <a:pt x="5630" y="16711"/>
                  </a:cubicBezTo>
                  <a:cubicBezTo>
                    <a:pt x="6386" y="15816"/>
                    <a:pt x="6287" y="14523"/>
                    <a:pt x="6207" y="13369"/>
                  </a:cubicBezTo>
                  <a:cubicBezTo>
                    <a:pt x="5929" y="9351"/>
                    <a:pt x="6367" y="5333"/>
                    <a:pt x="7461" y="1474"/>
                  </a:cubicBezTo>
                  <a:lnTo>
                    <a:pt x="6565" y="260"/>
                  </a:lnTo>
                  <a:cubicBezTo>
                    <a:pt x="6149" y="79"/>
                    <a:pt x="5717" y="0"/>
                    <a:pt x="5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3"/>
            <p:cNvSpPr/>
            <p:nvPr/>
          </p:nvSpPr>
          <p:spPr>
            <a:xfrm>
              <a:off x="3515457" y="1477472"/>
              <a:ext cx="514052" cy="850120"/>
            </a:xfrm>
            <a:custGeom>
              <a:avLst/>
              <a:gdLst/>
              <a:ahLst/>
              <a:cxnLst/>
              <a:rect l="l" t="t" r="r" b="b"/>
              <a:pathLst>
                <a:path w="14363" h="23753" extrusionOk="0">
                  <a:moveTo>
                    <a:pt x="4084" y="1"/>
                  </a:moveTo>
                  <a:cubicBezTo>
                    <a:pt x="2387" y="1"/>
                    <a:pt x="655" y="833"/>
                    <a:pt x="0" y="2126"/>
                  </a:cubicBezTo>
                  <a:lnTo>
                    <a:pt x="4397" y="3439"/>
                  </a:lnTo>
                  <a:cubicBezTo>
                    <a:pt x="3919" y="5926"/>
                    <a:pt x="3482" y="8472"/>
                    <a:pt x="3501" y="10999"/>
                  </a:cubicBezTo>
                  <a:cubicBezTo>
                    <a:pt x="3521" y="13565"/>
                    <a:pt x="4058" y="16151"/>
                    <a:pt x="5451" y="18299"/>
                  </a:cubicBezTo>
                  <a:cubicBezTo>
                    <a:pt x="6605" y="20109"/>
                    <a:pt x="8335" y="21502"/>
                    <a:pt x="10026" y="22835"/>
                  </a:cubicBezTo>
                  <a:cubicBezTo>
                    <a:pt x="10576" y="23278"/>
                    <a:pt x="11204" y="23752"/>
                    <a:pt x="11897" y="23752"/>
                  </a:cubicBezTo>
                  <a:cubicBezTo>
                    <a:pt x="11982" y="23752"/>
                    <a:pt x="12068" y="23745"/>
                    <a:pt x="12155" y="23730"/>
                  </a:cubicBezTo>
                  <a:cubicBezTo>
                    <a:pt x="12771" y="23630"/>
                    <a:pt x="13269" y="23113"/>
                    <a:pt x="13607" y="22576"/>
                  </a:cubicBezTo>
                  <a:cubicBezTo>
                    <a:pt x="14224" y="21502"/>
                    <a:pt x="14363" y="20189"/>
                    <a:pt x="14005" y="18995"/>
                  </a:cubicBezTo>
                  <a:cubicBezTo>
                    <a:pt x="13070" y="16111"/>
                    <a:pt x="9529" y="14719"/>
                    <a:pt x="8554" y="11854"/>
                  </a:cubicBezTo>
                  <a:cubicBezTo>
                    <a:pt x="7719" y="9387"/>
                    <a:pt x="9111" y="6722"/>
                    <a:pt x="8952" y="4136"/>
                  </a:cubicBezTo>
                  <a:cubicBezTo>
                    <a:pt x="8813" y="2345"/>
                    <a:pt x="7003" y="615"/>
                    <a:pt x="5312" y="157"/>
                  </a:cubicBezTo>
                  <a:cubicBezTo>
                    <a:pt x="4915" y="51"/>
                    <a:pt x="4501" y="1"/>
                    <a:pt x="4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3478414" y="1512332"/>
              <a:ext cx="300493" cy="572640"/>
            </a:xfrm>
            <a:custGeom>
              <a:avLst/>
              <a:gdLst/>
              <a:ahLst/>
              <a:cxnLst/>
              <a:rect l="l" t="t" r="r" b="b"/>
              <a:pathLst>
                <a:path w="8396" h="16000" extrusionOk="0">
                  <a:moveTo>
                    <a:pt x="4297" y="1"/>
                  </a:moveTo>
                  <a:cubicBezTo>
                    <a:pt x="2415" y="1"/>
                    <a:pt x="779" y="1452"/>
                    <a:pt x="498" y="3360"/>
                  </a:cubicBezTo>
                  <a:cubicBezTo>
                    <a:pt x="240" y="5151"/>
                    <a:pt x="1" y="6941"/>
                    <a:pt x="1" y="7598"/>
                  </a:cubicBezTo>
                  <a:cubicBezTo>
                    <a:pt x="41" y="9567"/>
                    <a:pt x="1175" y="10323"/>
                    <a:pt x="1652" y="10562"/>
                  </a:cubicBezTo>
                  <a:cubicBezTo>
                    <a:pt x="1752" y="10601"/>
                    <a:pt x="2050" y="10681"/>
                    <a:pt x="2169" y="10681"/>
                  </a:cubicBezTo>
                  <a:lnTo>
                    <a:pt x="2169" y="10701"/>
                  </a:lnTo>
                  <a:lnTo>
                    <a:pt x="1732" y="12969"/>
                  </a:lnTo>
                  <a:cubicBezTo>
                    <a:pt x="1533" y="14441"/>
                    <a:pt x="2348" y="15774"/>
                    <a:pt x="3840" y="15972"/>
                  </a:cubicBezTo>
                  <a:cubicBezTo>
                    <a:pt x="3965" y="15991"/>
                    <a:pt x="4087" y="16000"/>
                    <a:pt x="4206" y="16000"/>
                  </a:cubicBezTo>
                  <a:cubicBezTo>
                    <a:pt x="5515" y="16000"/>
                    <a:pt x="6486" y="14933"/>
                    <a:pt x="6705" y="13565"/>
                  </a:cubicBezTo>
                  <a:lnTo>
                    <a:pt x="8117" y="4315"/>
                  </a:lnTo>
                  <a:cubicBezTo>
                    <a:pt x="8396" y="2167"/>
                    <a:pt x="6844" y="237"/>
                    <a:pt x="4656" y="19"/>
                  </a:cubicBezTo>
                  <a:cubicBezTo>
                    <a:pt x="4535" y="7"/>
                    <a:pt x="4416" y="1"/>
                    <a:pt x="429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3511878" y="1660040"/>
              <a:ext cx="22834" cy="21080"/>
            </a:xfrm>
            <a:custGeom>
              <a:avLst/>
              <a:gdLst/>
              <a:ahLst/>
              <a:cxnLst/>
              <a:rect l="l" t="t" r="r" b="b"/>
              <a:pathLst>
                <a:path w="638" h="589" extrusionOk="0">
                  <a:moveTo>
                    <a:pt x="296" y="1"/>
                  </a:moveTo>
                  <a:cubicBezTo>
                    <a:pt x="175" y="1"/>
                    <a:pt x="55" y="93"/>
                    <a:pt x="21" y="228"/>
                  </a:cubicBezTo>
                  <a:cubicBezTo>
                    <a:pt x="1" y="407"/>
                    <a:pt x="100" y="566"/>
                    <a:pt x="260" y="586"/>
                  </a:cubicBezTo>
                  <a:cubicBezTo>
                    <a:pt x="275" y="588"/>
                    <a:pt x="290" y="589"/>
                    <a:pt x="305" y="589"/>
                  </a:cubicBezTo>
                  <a:cubicBezTo>
                    <a:pt x="465" y="589"/>
                    <a:pt x="599" y="495"/>
                    <a:pt x="618" y="367"/>
                  </a:cubicBezTo>
                  <a:cubicBezTo>
                    <a:pt x="637" y="188"/>
                    <a:pt x="538" y="29"/>
                    <a:pt x="359" y="9"/>
                  </a:cubicBezTo>
                  <a:cubicBezTo>
                    <a:pt x="338" y="3"/>
                    <a:pt x="317" y="1"/>
                    <a:pt x="29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3512594" y="1643111"/>
              <a:ext cx="44201" cy="15318"/>
            </a:xfrm>
            <a:custGeom>
              <a:avLst/>
              <a:gdLst/>
              <a:ahLst/>
              <a:cxnLst/>
              <a:rect l="l" t="t" r="r" b="b"/>
              <a:pathLst>
                <a:path w="1235" h="428" extrusionOk="0">
                  <a:moveTo>
                    <a:pt x="556" y="1"/>
                  </a:moveTo>
                  <a:cubicBezTo>
                    <a:pt x="386" y="1"/>
                    <a:pt x="226" y="50"/>
                    <a:pt x="140" y="84"/>
                  </a:cubicBezTo>
                  <a:cubicBezTo>
                    <a:pt x="21" y="164"/>
                    <a:pt x="1" y="244"/>
                    <a:pt x="1" y="263"/>
                  </a:cubicBezTo>
                  <a:cubicBezTo>
                    <a:pt x="3" y="269"/>
                    <a:pt x="10" y="271"/>
                    <a:pt x="21" y="271"/>
                  </a:cubicBezTo>
                  <a:cubicBezTo>
                    <a:pt x="82" y="271"/>
                    <a:pt x="271" y="197"/>
                    <a:pt x="498" y="197"/>
                  </a:cubicBezTo>
                  <a:cubicBezTo>
                    <a:pt x="537" y="197"/>
                    <a:pt x="577" y="199"/>
                    <a:pt x="617" y="204"/>
                  </a:cubicBezTo>
                  <a:cubicBezTo>
                    <a:pt x="907" y="258"/>
                    <a:pt x="1131" y="428"/>
                    <a:pt x="1199" y="428"/>
                  </a:cubicBezTo>
                  <a:cubicBezTo>
                    <a:pt x="1206" y="428"/>
                    <a:pt x="1211" y="426"/>
                    <a:pt x="1214" y="423"/>
                  </a:cubicBezTo>
                  <a:cubicBezTo>
                    <a:pt x="1234" y="403"/>
                    <a:pt x="1214" y="323"/>
                    <a:pt x="1115" y="224"/>
                  </a:cubicBezTo>
                  <a:cubicBezTo>
                    <a:pt x="1015" y="124"/>
                    <a:pt x="836" y="45"/>
                    <a:pt x="637" y="5"/>
                  </a:cubicBezTo>
                  <a:cubicBezTo>
                    <a:pt x="610" y="2"/>
                    <a:pt x="583" y="1"/>
                    <a:pt x="55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3625084" y="1678078"/>
              <a:ext cx="22834" cy="20866"/>
            </a:xfrm>
            <a:custGeom>
              <a:avLst/>
              <a:gdLst/>
              <a:ahLst/>
              <a:cxnLst/>
              <a:rect l="l" t="t" r="r" b="b"/>
              <a:pathLst>
                <a:path w="638" h="583" extrusionOk="0">
                  <a:moveTo>
                    <a:pt x="322" y="0"/>
                  </a:moveTo>
                  <a:cubicBezTo>
                    <a:pt x="190" y="0"/>
                    <a:pt x="39" y="94"/>
                    <a:pt x="21" y="221"/>
                  </a:cubicBezTo>
                  <a:cubicBezTo>
                    <a:pt x="1" y="400"/>
                    <a:pt x="80" y="560"/>
                    <a:pt x="259" y="580"/>
                  </a:cubicBezTo>
                  <a:cubicBezTo>
                    <a:pt x="275" y="581"/>
                    <a:pt x="290" y="582"/>
                    <a:pt x="305" y="582"/>
                  </a:cubicBezTo>
                  <a:cubicBezTo>
                    <a:pt x="462" y="582"/>
                    <a:pt x="581" y="488"/>
                    <a:pt x="618" y="361"/>
                  </a:cubicBezTo>
                  <a:cubicBezTo>
                    <a:pt x="637" y="182"/>
                    <a:pt x="538" y="23"/>
                    <a:pt x="359" y="3"/>
                  </a:cubicBezTo>
                  <a:cubicBezTo>
                    <a:pt x="347" y="1"/>
                    <a:pt x="335" y="0"/>
                    <a:pt x="32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3629379" y="1663010"/>
              <a:ext cx="44881" cy="15247"/>
            </a:xfrm>
            <a:custGeom>
              <a:avLst/>
              <a:gdLst/>
              <a:ahLst/>
              <a:cxnLst/>
              <a:rect l="l" t="t" r="r" b="b"/>
              <a:pathLst>
                <a:path w="1254" h="426" extrusionOk="0">
                  <a:moveTo>
                    <a:pt x="548" y="1"/>
                  </a:moveTo>
                  <a:cubicBezTo>
                    <a:pt x="388" y="1"/>
                    <a:pt x="241" y="33"/>
                    <a:pt x="159" y="66"/>
                  </a:cubicBezTo>
                  <a:cubicBezTo>
                    <a:pt x="40" y="145"/>
                    <a:pt x="0" y="225"/>
                    <a:pt x="20" y="245"/>
                  </a:cubicBezTo>
                  <a:cubicBezTo>
                    <a:pt x="23" y="254"/>
                    <a:pt x="33" y="258"/>
                    <a:pt x="49" y="258"/>
                  </a:cubicBezTo>
                  <a:cubicBezTo>
                    <a:pt x="116" y="258"/>
                    <a:pt x="283" y="191"/>
                    <a:pt x="485" y="191"/>
                  </a:cubicBezTo>
                  <a:cubicBezTo>
                    <a:pt x="534" y="191"/>
                    <a:pt x="585" y="195"/>
                    <a:pt x="637" y="205"/>
                  </a:cubicBezTo>
                  <a:cubicBezTo>
                    <a:pt x="940" y="243"/>
                    <a:pt x="1171" y="425"/>
                    <a:pt x="1227" y="425"/>
                  </a:cubicBezTo>
                  <a:cubicBezTo>
                    <a:pt x="1229" y="425"/>
                    <a:pt x="1232" y="425"/>
                    <a:pt x="1234" y="424"/>
                  </a:cubicBezTo>
                  <a:cubicBezTo>
                    <a:pt x="1253" y="404"/>
                    <a:pt x="1234" y="324"/>
                    <a:pt x="1134" y="225"/>
                  </a:cubicBezTo>
                  <a:cubicBezTo>
                    <a:pt x="1035" y="125"/>
                    <a:pt x="875" y="26"/>
                    <a:pt x="657" y="6"/>
                  </a:cubicBezTo>
                  <a:cubicBezTo>
                    <a:pt x="620" y="2"/>
                    <a:pt x="584" y="1"/>
                    <a:pt x="5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3"/>
            <p:cNvSpPr/>
            <p:nvPr/>
          </p:nvSpPr>
          <p:spPr>
            <a:xfrm>
              <a:off x="3542515" y="1655315"/>
              <a:ext cx="52003" cy="98530"/>
            </a:xfrm>
            <a:custGeom>
              <a:avLst/>
              <a:gdLst/>
              <a:ahLst/>
              <a:cxnLst/>
              <a:rect l="l" t="t" r="r" b="b"/>
              <a:pathLst>
                <a:path w="1453" h="2753" extrusionOk="0">
                  <a:moveTo>
                    <a:pt x="1430" y="0"/>
                  </a:moveTo>
                  <a:cubicBezTo>
                    <a:pt x="1389" y="0"/>
                    <a:pt x="961" y="682"/>
                    <a:pt x="478" y="1534"/>
                  </a:cubicBezTo>
                  <a:cubicBezTo>
                    <a:pt x="358" y="1753"/>
                    <a:pt x="259" y="1952"/>
                    <a:pt x="140" y="2150"/>
                  </a:cubicBezTo>
                  <a:cubicBezTo>
                    <a:pt x="80" y="2250"/>
                    <a:pt x="0" y="2349"/>
                    <a:pt x="40" y="2489"/>
                  </a:cubicBezTo>
                  <a:cubicBezTo>
                    <a:pt x="60" y="2548"/>
                    <a:pt x="100" y="2608"/>
                    <a:pt x="159" y="2628"/>
                  </a:cubicBezTo>
                  <a:cubicBezTo>
                    <a:pt x="199" y="2648"/>
                    <a:pt x="259" y="2648"/>
                    <a:pt x="299" y="2688"/>
                  </a:cubicBezTo>
                  <a:cubicBezTo>
                    <a:pt x="591" y="2720"/>
                    <a:pt x="777" y="2753"/>
                    <a:pt x="836" y="2753"/>
                  </a:cubicBezTo>
                  <a:cubicBezTo>
                    <a:pt x="849" y="2753"/>
                    <a:pt x="856" y="2751"/>
                    <a:pt x="856" y="2747"/>
                  </a:cubicBezTo>
                  <a:cubicBezTo>
                    <a:pt x="856" y="2727"/>
                    <a:pt x="657" y="2688"/>
                    <a:pt x="338" y="2588"/>
                  </a:cubicBezTo>
                  <a:cubicBezTo>
                    <a:pt x="259" y="2548"/>
                    <a:pt x="159" y="2528"/>
                    <a:pt x="159" y="2489"/>
                  </a:cubicBezTo>
                  <a:cubicBezTo>
                    <a:pt x="159" y="2409"/>
                    <a:pt x="199" y="2330"/>
                    <a:pt x="259" y="2230"/>
                  </a:cubicBezTo>
                  <a:cubicBezTo>
                    <a:pt x="358" y="2031"/>
                    <a:pt x="478" y="1832"/>
                    <a:pt x="617" y="1613"/>
                  </a:cubicBezTo>
                  <a:cubicBezTo>
                    <a:pt x="1075" y="738"/>
                    <a:pt x="1452" y="22"/>
                    <a:pt x="1433" y="2"/>
                  </a:cubicBezTo>
                  <a:cubicBezTo>
                    <a:pt x="1432" y="1"/>
                    <a:pt x="1431" y="0"/>
                    <a:pt x="143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3"/>
            <p:cNvSpPr/>
            <p:nvPr/>
          </p:nvSpPr>
          <p:spPr>
            <a:xfrm>
              <a:off x="3552465" y="1879651"/>
              <a:ext cx="112524" cy="41516"/>
            </a:xfrm>
            <a:custGeom>
              <a:avLst/>
              <a:gdLst/>
              <a:ahLst/>
              <a:cxnLst/>
              <a:rect l="l" t="t" r="r" b="b"/>
              <a:pathLst>
                <a:path w="3144" h="1160" extrusionOk="0">
                  <a:moveTo>
                    <a:pt x="3144" y="0"/>
                  </a:moveTo>
                  <a:lnTo>
                    <a:pt x="3144" y="0"/>
                  </a:lnTo>
                  <a:cubicBezTo>
                    <a:pt x="2177" y="407"/>
                    <a:pt x="1356" y="498"/>
                    <a:pt x="814" y="498"/>
                  </a:cubicBezTo>
                  <a:cubicBezTo>
                    <a:pt x="375" y="498"/>
                    <a:pt x="120" y="438"/>
                    <a:pt x="120" y="438"/>
                  </a:cubicBezTo>
                  <a:lnTo>
                    <a:pt x="1" y="1035"/>
                  </a:lnTo>
                  <a:cubicBezTo>
                    <a:pt x="363" y="1122"/>
                    <a:pt x="688" y="1159"/>
                    <a:pt x="978" y="1159"/>
                  </a:cubicBezTo>
                  <a:cubicBezTo>
                    <a:pt x="2600" y="1159"/>
                    <a:pt x="3144" y="0"/>
                    <a:pt x="314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3572400" y="1777325"/>
              <a:ext cx="37078" cy="27451"/>
            </a:xfrm>
            <a:custGeom>
              <a:avLst/>
              <a:gdLst/>
              <a:ahLst/>
              <a:cxnLst/>
              <a:rect l="l" t="t" r="r" b="b"/>
              <a:pathLst>
                <a:path w="1036" h="767" extrusionOk="0">
                  <a:moveTo>
                    <a:pt x="474" y="0"/>
                  </a:moveTo>
                  <a:cubicBezTo>
                    <a:pt x="319" y="0"/>
                    <a:pt x="162" y="52"/>
                    <a:pt x="41" y="174"/>
                  </a:cubicBezTo>
                  <a:cubicBezTo>
                    <a:pt x="1" y="194"/>
                    <a:pt x="1" y="233"/>
                    <a:pt x="21" y="273"/>
                  </a:cubicBezTo>
                  <a:cubicBezTo>
                    <a:pt x="21" y="313"/>
                    <a:pt x="80" y="373"/>
                    <a:pt x="100" y="393"/>
                  </a:cubicBezTo>
                  <a:cubicBezTo>
                    <a:pt x="220" y="512"/>
                    <a:pt x="339" y="631"/>
                    <a:pt x="498" y="711"/>
                  </a:cubicBezTo>
                  <a:cubicBezTo>
                    <a:pt x="561" y="747"/>
                    <a:pt x="635" y="766"/>
                    <a:pt x="708" y="766"/>
                  </a:cubicBezTo>
                  <a:cubicBezTo>
                    <a:pt x="796" y="766"/>
                    <a:pt x="881" y="737"/>
                    <a:pt x="936" y="671"/>
                  </a:cubicBezTo>
                  <a:cubicBezTo>
                    <a:pt x="1035" y="572"/>
                    <a:pt x="1035" y="393"/>
                    <a:pt x="976" y="273"/>
                  </a:cubicBezTo>
                  <a:cubicBezTo>
                    <a:pt x="896" y="134"/>
                    <a:pt x="757" y="35"/>
                    <a:pt x="617" y="15"/>
                  </a:cubicBezTo>
                  <a:cubicBezTo>
                    <a:pt x="571" y="5"/>
                    <a:pt x="522" y="0"/>
                    <a:pt x="47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3565278" y="1767161"/>
              <a:ext cx="44201" cy="30887"/>
            </a:xfrm>
            <a:custGeom>
              <a:avLst/>
              <a:gdLst/>
              <a:ahLst/>
              <a:cxnLst/>
              <a:rect l="l" t="t" r="r" b="b"/>
              <a:pathLst>
                <a:path w="1235" h="863" extrusionOk="0">
                  <a:moveTo>
                    <a:pt x="1194" y="0"/>
                  </a:moveTo>
                  <a:cubicBezTo>
                    <a:pt x="1135" y="0"/>
                    <a:pt x="1095" y="358"/>
                    <a:pt x="737" y="577"/>
                  </a:cubicBezTo>
                  <a:cubicBezTo>
                    <a:pt x="399" y="796"/>
                    <a:pt x="21" y="696"/>
                    <a:pt x="1" y="756"/>
                  </a:cubicBezTo>
                  <a:cubicBezTo>
                    <a:pt x="1" y="776"/>
                    <a:pt x="61" y="816"/>
                    <a:pt x="240" y="856"/>
                  </a:cubicBezTo>
                  <a:cubicBezTo>
                    <a:pt x="273" y="860"/>
                    <a:pt x="309" y="862"/>
                    <a:pt x="348" y="862"/>
                  </a:cubicBezTo>
                  <a:cubicBezTo>
                    <a:pt x="497" y="862"/>
                    <a:pt x="683" y="827"/>
                    <a:pt x="856" y="716"/>
                  </a:cubicBezTo>
                  <a:cubicBezTo>
                    <a:pt x="1095" y="597"/>
                    <a:pt x="1194" y="398"/>
                    <a:pt x="1214" y="259"/>
                  </a:cubicBezTo>
                  <a:cubicBezTo>
                    <a:pt x="1234" y="100"/>
                    <a:pt x="1214" y="0"/>
                    <a:pt x="119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3627231" y="1643683"/>
              <a:ext cx="54150" cy="20078"/>
            </a:xfrm>
            <a:custGeom>
              <a:avLst/>
              <a:gdLst/>
              <a:ahLst/>
              <a:cxnLst/>
              <a:rect l="l" t="t" r="r" b="b"/>
              <a:pathLst>
                <a:path w="1513" h="561" extrusionOk="0">
                  <a:moveTo>
                    <a:pt x="490" y="1"/>
                  </a:moveTo>
                  <a:cubicBezTo>
                    <a:pt x="400" y="1"/>
                    <a:pt x="322" y="11"/>
                    <a:pt x="259" y="29"/>
                  </a:cubicBezTo>
                  <a:cubicBezTo>
                    <a:pt x="80" y="68"/>
                    <a:pt x="1" y="108"/>
                    <a:pt x="1" y="168"/>
                  </a:cubicBezTo>
                  <a:cubicBezTo>
                    <a:pt x="20" y="267"/>
                    <a:pt x="359" y="267"/>
                    <a:pt x="756" y="367"/>
                  </a:cubicBezTo>
                  <a:cubicBezTo>
                    <a:pt x="1088" y="450"/>
                    <a:pt x="1350" y="560"/>
                    <a:pt x="1452" y="560"/>
                  </a:cubicBezTo>
                  <a:cubicBezTo>
                    <a:pt x="1472" y="560"/>
                    <a:pt x="1486" y="556"/>
                    <a:pt x="1492" y="546"/>
                  </a:cubicBezTo>
                  <a:cubicBezTo>
                    <a:pt x="1512" y="526"/>
                    <a:pt x="1473" y="427"/>
                    <a:pt x="1373" y="327"/>
                  </a:cubicBezTo>
                  <a:cubicBezTo>
                    <a:pt x="1254" y="228"/>
                    <a:pt x="1075" y="88"/>
                    <a:pt x="856" y="49"/>
                  </a:cubicBezTo>
                  <a:cubicBezTo>
                    <a:pt x="725" y="16"/>
                    <a:pt x="599" y="1"/>
                    <a:pt x="49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3"/>
            <p:cNvSpPr/>
            <p:nvPr/>
          </p:nvSpPr>
          <p:spPr>
            <a:xfrm>
              <a:off x="3519717" y="1618201"/>
              <a:ext cx="42769" cy="15497"/>
            </a:xfrm>
            <a:custGeom>
              <a:avLst/>
              <a:gdLst/>
              <a:ahLst/>
              <a:cxnLst/>
              <a:rect l="l" t="t" r="r" b="b"/>
              <a:pathLst>
                <a:path w="1195" h="433" extrusionOk="0">
                  <a:moveTo>
                    <a:pt x="537" y="1"/>
                  </a:moveTo>
                  <a:cubicBezTo>
                    <a:pt x="371" y="1"/>
                    <a:pt x="226" y="50"/>
                    <a:pt x="140" y="84"/>
                  </a:cubicBezTo>
                  <a:cubicBezTo>
                    <a:pt x="41" y="184"/>
                    <a:pt x="1" y="263"/>
                    <a:pt x="21" y="283"/>
                  </a:cubicBezTo>
                  <a:cubicBezTo>
                    <a:pt x="80" y="363"/>
                    <a:pt x="319" y="343"/>
                    <a:pt x="598" y="363"/>
                  </a:cubicBezTo>
                  <a:cubicBezTo>
                    <a:pt x="799" y="377"/>
                    <a:pt x="969" y="433"/>
                    <a:pt x="1077" y="433"/>
                  </a:cubicBezTo>
                  <a:cubicBezTo>
                    <a:pt x="1119" y="433"/>
                    <a:pt x="1152" y="425"/>
                    <a:pt x="1174" y="402"/>
                  </a:cubicBezTo>
                  <a:cubicBezTo>
                    <a:pt x="1194" y="383"/>
                    <a:pt x="1174" y="283"/>
                    <a:pt x="1075" y="204"/>
                  </a:cubicBezTo>
                  <a:cubicBezTo>
                    <a:pt x="975" y="144"/>
                    <a:pt x="816" y="44"/>
                    <a:pt x="617" y="5"/>
                  </a:cubicBezTo>
                  <a:cubicBezTo>
                    <a:pt x="590" y="2"/>
                    <a:pt x="563" y="1"/>
                    <a:pt x="5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3"/>
            <p:cNvSpPr/>
            <p:nvPr/>
          </p:nvSpPr>
          <p:spPr>
            <a:xfrm>
              <a:off x="3551069" y="1506427"/>
              <a:ext cx="239936" cy="210910"/>
            </a:xfrm>
            <a:custGeom>
              <a:avLst/>
              <a:gdLst/>
              <a:ahLst/>
              <a:cxnLst/>
              <a:rect l="l" t="t" r="r" b="b"/>
              <a:pathLst>
                <a:path w="6704" h="5893" extrusionOk="0">
                  <a:moveTo>
                    <a:pt x="2424" y="0"/>
                  </a:moveTo>
                  <a:cubicBezTo>
                    <a:pt x="1581" y="0"/>
                    <a:pt x="735" y="250"/>
                    <a:pt x="60" y="750"/>
                  </a:cubicBezTo>
                  <a:lnTo>
                    <a:pt x="60" y="750"/>
                  </a:lnTo>
                  <a:cubicBezTo>
                    <a:pt x="35" y="642"/>
                    <a:pt x="15" y="533"/>
                    <a:pt x="0" y="422"/>
                  </a:cubicBezTo>
                  <a:lnTo>
                    <a:pt x="0" y="422"/>
                  </a:lnTo>
                  <a:lnTo>
                    <a:pt x="20" y="780"/>
                  </a:lnTo>
                  <a:cubicBezTo>
                    <a:pt x="33" y="770"/>
                    <a:pt x="46" y="760"/>
                    <a:pt x="60" y="750"/>
                  </a:cubicBezTo>
                  <a:lnTo>
                    <a:pt x="60" y="750"/>
                  </a:lnTo>
                  <a:cubicBezTo>
                    <a:pt x="371" y="2109"/>
                    <a:pt x="1460" y="3298"/>
                    <a:pt x="2805" y="3685"/>
                  </a:cubicBezTo>
                  <a:cubicBezTo>
                    <a:pt x="2745" y="3506"/>
                    <a:pt x="2725" y="3307"/>
                    <a:pt x="2686" y="3128"/>
                  </a:cubicBezTo>
                  <a:lnTo>
                    <a:pt x="2686" y="3128"/>
                  </a:lnTo>
                  <a:cubicBezTo>
                    <a:pt x="3322" y="4401"/>
                    <a:pt x="4436" y="5395"/>
                    <a:pt x="5789" y="5893"/>
                  </a:cubicBezTo>
                  <a:cubicBezTo>
                    <a:pt x="6704" y="4321"/>
                    <a:pt x="6366" y="2133"/>
                    <a:pt x="5013" y="939"/>
                  </a:cubicBezTo>
                  <a:cubicBezTo>
                    <a:pt x="4315" y="314"/>
                    <a:pt x="3371" y="0"/>
                    <a:pt x="2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3820179" y="1638279"/>
              <a:ext cx="216458" cy="573893"/>
            </a:xfrm>
            <a:custGeom>
              <a:avLst/>
              <a:gdLst/>
              <a:ahLst/>
              <a:cxnLst/>
              <a:rect l="l" t="t" r="r" b="b"/>
              <a:pathLst>
                <a:path w="6048" h="16035" extrusionOk="0">
                  <a:moveTo>
                    <a:pt x="398" y="1"/>
                  </a:moveTo>
                  <a:cubicBezTo>
                    <a:pt x="398" y="1"/>
                    <a:pt x="398" y="40"/>
                    <a:pt x="378" y="180"/>
                  </a:cubicBezTo>
                  <a:cubicBezTo>
                    <a:pt x="378" y="299"/>
                    <a:pt x="359" y="478"/>
                    <a:pt x="339" y="697"/>
                  </a:cubicBezTo>
                  <a:cubicBezTo>
                    <a:pt x="279" y="1135"/>
                    <a:pt x="239" y="1811"/>
                    <a:pt x="160" y="2626"/>
                  </a:cubicBezTo>
                  <a:cubicBezTo>
                    <a:pt x="80" y="3462"/>
                    <a:pt x="0" y="4457"/>
                    <a:pt x="160" y="5551"/>
                  </a:cubicBezTo>
                  <a:cubicBezTo>
                    <a:pt x="239" y="6088"/>
                    <a:pt x="378" y="6665"/>
                    <a:pt x="637" y="7202"/>
                  </a:cubicBezTo>
                  <a:cubicBezTo>
                    <a:pt x="876" y="7759"/>
                    <a:pt x="1274" y="8256"/>
                    <a:pt x="1731" y="8694"/>
                  </a:cubicBezTo>
                  <a:cubicBezTo>
                    <a:pt x="2626" y="9589"/>
                    <a:pt x="3621" y="10285"/>
                    <a:pt x="4357" y="11081"/>
                  </a:cubicBezTo>
                  <a:cubicBezTo>
                    <a:pt x="4735" y="11479"/>
                    <a:pt x="5053" y="11877"/>
                    <a:pt x="5312" y="12314"/>
                  </a:cubicBezTo>
                  <a:cubicBezTo>
                    <a:pt x="5531" y="12732"/>
                    <a:pt x="5710" y="13150"/>
                    <a:pt x="5769" y="13548"/>
                  </a:cubicBezTo>
                  <a:cubicBezTo>
                    <a:pt x="5928" y="14343"/>
                    <a:pt x="5769" y="15040"/>
                    <a:pt x="5570" y="15437"/>
                  </a:cubicBezTo>
                  <a:cubicBezTo>
                    <a:pt x="5411" y="15855"/>
                    <a:pt x="5173" y="16034"/>
                    <a:pt x="5212" y="16034"/>
                  </a:cubicBezTo>
                  <a:cubicBezTo>
                    <a:pt x="5212" y="16034"/>
                    <a:pt x="5252" y="16014"/>
                    <a:pt x="5352" y="15875"/>
                  </a:cubicBezTo>
                  <a:cubicBezTo>
                    <a:pt x="5431" y="15795"/>
                    <a:pt x="5551" y="15636"/>
                    <a:pt x="5650" y="15437"/>
                  </a:cubicBezTo>
                  <a:cubicBezTo>
                    <a:pt x="5869" y="15020"/>
                    <a:pt x="6048" y="14323"/>
                    <a:pt x="5909" y="13508"/>
                  </a:cubicBezTo>
                  <a:cubicBezTo>
                    <a:pt x="5829" y="13110"/>
                    <a:pt x="5670" y="12652"/>
                    <a:pt x="5431" y="12235"/>
                  </a:cubicBezTo>
                  <a:cubicBezTo>
                    <a:pt x="5173" y="11817"/>
                    <a:pt x="4854" y="11379"/>
                    <a:pt x="4476" y="10981"/>
                  </a:cubicBezTo>
                  <a:cubicBezTo>
                    <a:pt x="3720" y="10186"/>
                    <a:pt x="2746" y="9489"/>
                    <a:pt x="1850" y="8594"/>
                  </a:cubicBezTo>
                  <a:cubicBezTo>
                    <a:pt x="1393" y="8157"/>
                    <a:pt x="1035" y="7659"/>
                    <a:pt x="776" y="7142"/>
                  </a:cubicBezTo>
                  <a:cubicBezTo>
                    <a:pt x="538" y="6605"/>
                    <a:pt x="378" y="6068"/>
                    <a:pt x="299" y="5511"/>
                  </a:cubicBezTo>
                  <a:cubicBezTo>
                    <a:pt x="160" y="4437"/>
                    <a:pt x="199" y="3442"/>
                    <a:pt x="259" y="2626"/>
                  </a:cubicBezTo>
                  <a:cubicBezTo>
                    <a:pt x="299" y="1831"/>
                    <a:pt x="359" y="1174"/>
                    <a:pt x="378" y="697"/>
                  </a:cubicBezTo>
                  <a:cubicBezTo>
                    <a:pt x="378" y="478"/>
                    <a:pt x="398" y="299"/>
                    <a:pt x="398" y="180"/>
                  </a:cubicBezTo>
                  <a:lnTo>
                    <a:pt x="3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3927693" y="4397161"/>
              <a:ext cx="275547" cy="392366"/>
            </a:xfrm>
            <a:custGeom>
              <a:avLst/>
              <a:gdLst/>
              <a:ahLst/>
              <a:cxnLst/>
              <a:rect l="l" t="t" r="r" b="b"/>
              <a:pathLst>
                <a:path w="7699" h="10963" extrusionOk="0">
                  <a:moveTo>
                    <a:pt x="4118" y="1"/>
                  </a:moveTo>
                  <a:lnTo>
                    <a:pt x="0" y="1413"/>
                  </a:lnTo>
                  <a:cubicBezTo>
                    <a:pt x="0" y="1413"/>
                    <a:pt x="1552" y="6944"/>
                    <a:pt x="1631" y="7441"/>
                  </a:cubicBezTo>
                  <a:cubicBezTo>
                    <a:pt x="1671" y="7878"/>
                    <a:pt x="5610" y="10246"/>
                    <a:pt x="6684" y="10882"/>
                  </a:cubicBezTo>
                  <a:cubicBezTo>
                    <a:pt x="6774" y="10938"/>
                    <a:pt x="6876" y="10963"/>
                    <a:pt x="6980" y="10963"/>
                  </a:cubicBezTo>
                  <a:cubicBezTo>
                    <a:pt x="7061" y="10963"/>
                    <a:pt x="7143" y="10948"/>
                    <a:pt x="7221" y="10922"/>
                  </a:cubicBezTo>
                  <a:cubicBezTo>
                    <a:pt x="7540" y="10763"/>
                    <a:pt x="7699" y="10365"/>
                    <a:pt x="7520" y="10067"/>
                  </a:cubicBezTo>
                  <a:lnTo>
                    <a:pt x="5292" y="5770"/>
                  </a:lnTo>
                  <a:lnTo>
                    <a:pt x="411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3983920" y="4649198"/>
              <a:ext cx="204361" cy="140905"/>
            </a:xfrm>
            <a:custGeom>
              <a:avLst/>
              <a:gdLst/>
              <a:ahLst/>
              <a:cxnLst/>
              <a:rect l="l" t="t" r="r" b="b"/>
              <a:pathLst>
                <a:path w="5710" h="3937" extrusionOk="0">
                  <a:moveTo>
                    <a:pt x="1" y="1"/>
                  </a:moveTo>
                  <a:lnTo>
                    <a:pt x="60" y="240"/>
                  </a:lnTo>
                  <a:cubicBezTo>
                    <a:pt x="100" y="439"/>
                    <a:pt x="239" y="638"/>
                    <a:pt x="419" y="757"/>
                  </a:cubicBezTo>
                  <a:cubicBezTo>
                    <a:pt x="876" y="1115"/>
                    <a:pt x="2169" y="2030"/>
                    <a:pt x="5133" y="3820"/>
                  </a:cubicBezTo>
                  <a:cubicBezTo>
                    <a:pt x="5242" y="3893"/>
                    <a:pt x="5359" y="3936"/>
                    <a:pt x="5479" y="3936"/>
                  </a:cubicBezTo>
                  <a:cubicBezTo>
                    <a:pt x="5555" y="3936"/>
                    <a:pt x="5632" y="3919"/>
                    <a:pt x="5710" y="38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3"/>
            <p:cNvSpPr/>
            <p:nvPr/>
          </p:nvSpPr>
          <p:spPr>
            <a:xfrm>
              <a:off x="3991043" y="4571747"/>
              <a:ext cx="29956" cy="25805"/>
            </a:xfrm>
            <a:custGeom>
              <a:avLst/>
              <a:gdLst/>
              <a:ahLst/>
              <a:cxnLst/>
              <a:rect l="l" t="t" r="r" b="b"/>
              <a:pathLst>
                <a:path w="837" h="721" extrusionOk="0">
                  <a:moveTo>
                    <a:pt x="425" y="0"/>
                  </a:moveTo>
                  <a:cubicBezTo>
                    <a:pt x="288" y="0"/>
                    <a:pt x="140" y="97"/>
                    <a:pt x="80" y="216"/>
                  </a:cubicBezTo>
                  <a:cubicBezTo>
                    <a:pt x="1" y="395"/>
                    <a:pt x="140" y="613"/>
                    <a:pt x="299" y="693"/>
                  </a:cubicBezTo>
                  <a:cubicBezTo>
                    <a:pt x="342" y="712"/>
                    <a:pt x="387" y="721"/>
                    <a:pt x="431" y="721"/>
                  </a:cubicBezTo>
                  <a:cubicBezTo>
                    <a:pt x="573" y="721"/>
                    <a:pt x="711" y="630"/>
                    <a:pt x="757" y="494"/>
                  </a:cubicBezTo>
                  <a:cubicBezTo>
                    <a:pt x="836" y="315"/>
                    <a:pt x="737" y="116"/>
                    <a:pt x="558" y="36"/>
                  </a:cubicBezTo>
                  <a:cubicBezTo>
                    <a:pt x="517" y="11"/>
                    <a:pt x="472"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3"/>
            <p:cNvSpPr/>
            <p:nvPr/>
          </p:nvSpPr>
          <p:spPr>
            <a:xfrm>
              <a:off x="4119209" y="4677079"/>
              <a:ext cx="37758" cy="31280"/>
            </a:xfrm>
            <a:custGeom>
              <a:avLst/>
              <a:gdLst/>
              <a:ahLst/>
              <a:cxnLst/>
              <a:rect l="l" t="t" r="r" b="b"/>
              <a:pathLst>
                <a:path w="1055" h="874" extrusionOk="0">
                  <a:moveTo>
                    <a:pt x="948" y="1"/>
                  </a:moveTo>
                  <a:cubicBezTo>
                    <a:pt x="916" y="1"/>
                    <a:pt x="879" y="5"/>
                    <a:pt x="836" y="18"/>
                  </a:cubicBezTo>
                  <a:cubicBezTo>
                    <a:pt x="677" y="18"/>
                    <a:pt x="498" y="77"/>
                    <a:pt x="339" y="217"/>
                  </a:cubicBezTo>
                  <a:cubicBezTo>
                    <a:pt x="160" y="336"/>
                    <a:pt x="60" y="515"/>
                    <a:pt x="40" y="654"/>
                  </a:cubicBezTo>
                  <a:cubicBezTo>
                    <a:pt x="0" y="813"/>
                    <a:pt x="0" y="873"/>
                    <a:pt x="40" y="873"/>
                  </a:cubicBezTo>
                  <a:cubicBezTo>
                    <a:pt x="60" y="873"/>
                    <a:pt x="140" y="555"/>
                    <a:pt x="438" y="316"/>
                  </a:cubicBezTo>
                  <a:cubicBezTo>
                    <a:pt x="736" y="57"/>
                    <a:pt x="1055" y="57"/>
                    <a:pt x="1055" y="38"/>
                  </a:cubicBezTo>
                  <a:cubicBezTo>
                    <a:pt x="1055" y="24"/>
                    <a:pt x="1017" y="1"/>
                    <a:pt x="9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4139860" y="4710722"/>
              <a:ext cx="37043" cy="21868"/>
            </a:xfrm>
            <a:custGeom>
              <a:avLst/>
              <a:gdLst/>
              <a:ahLst/>
              <a:cxnLst/>
              <a:rect l="l" t="t" r="r" b="b"/>
              <a:pathLst>
                <a:path w="1035" h="611" extrusionOk="0">
                  <a:moveTo>
                    <a:pt x="855" y="0"/>
                  </a:moveTo>
                  <a:cubicBezTo>
                    <a:pt x="736" y="0"/>
                    <a:pt x="574" y="28"/>
                    <a:pt x="418" y="132"/>
                  </a:cubicBezTo>
                  <a:cubicBezTo>
                    <a:pt x="100" y="311"/>
                    <a:pt x="0" y="609"/>
                    <a:pt x="40" y="609"/>
                  </a:cubicBezTo>
                  <a:cubicBezTo>
                    <a:pt x="41" y="610"/>
                    <a:pt x="42" y="611"/>
                    <a:pt x="43" y="611"/>
                  </a:cubicBezTo>
                  <a:cubicBezTo>
                    <a:pt x="72" y="611"/>
                    <a:pt x="211" y="403"/>
                    <a:pt x="478" y="231"/>
                  </a:cubicBezTo>
                  <a:cubicBezTo>
                    <a:pt x="756" y="92"/>
                    <a:pt x="1035" y="72"/>
                    <a:pt x="1035" y="33"/>
                  </a:cubicBezTo>
                  <a:cubicBezTo>
                    <a:pt x="1035" y="23"/>
                    <a:pt x="962" y="0"/>
                    <a:pt x="8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4083597" y="4643972"/>
              <a:ext cx="54866" cy="36005"/>
            </a:xfrm>
            <a:custGeom>
              <a:avLst/>
              <a:gdLst/>
              <a:ahLst/>
              <a:cxnLst/>
              <a:rect l="l" t="t" r="r" b="b"/>
              <a:pathLst>
                <a:path w="1533" h="1006" extrusionOk="0">
                  <a:moveTo>
                    <a:pt x="1444" y="1"/>
                  </a:moveTo>
                  <a:cubicBezTo>
                    <a:pt x="1318" y="1"/>
                    <a:pt x="972" y="52"/>
                    <a:pt x="637" y="306"/>
                  </a:cubicBezTo>
                  <a:cubicBezTo>
                    <a:pt x="180" y="585"/>
                    <a:pt x="1" y="982"/>
                    <a:pt x="41" y="1002"/>
                  </a:cubicBezTo>
                  <a:cubicBezTo>
                    <a:pt x="42" y="1004"/>
                    <a:pt x="43" y="1005"/>
                    <a:pt x="45" y="1005"/>
                  </a:cubicBezTo>
                  <a:cubicBezTo>
                    <a:pt x="84" y="1005"/>
                    <a:pt x="301" y="670"/>
                    <a:pt x="697" y="406"/>
                  </a:cubicBezTo>
                  <a:cubicBezTo>
                    <a:pt x="1095" y="147"/>
                    <a:pt x="1532" y="67"/>
                    <a:pt x="1493" y="8"/>
                  </a:cubicBezTo>
                  <a:cubicBezTo>
                    <a:pt x="1493" y="4"/>
                    <a:pt x="1475" y="1"/>
                    <a:pt x="14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3"/>
            <p:cNvSpPr/>
            <p:nvPr/>
          </p:nvSpPr>
          <p:spPr>
            <a:xfrm>
              <a:off x="4065809" y="4601596"/>
              <a:ext cx="54866" cy="16392"/>
            </a:xfrm>
            <a:custGeom>
              <a:avLst/>
              <a:gdLst/>
              <a:ahLst/>
              <a:cxnLst/>
              <a:rect l="l" t="t" r="r" b="b"/>
              <a:pathLst>
                <a:path w="1533" h="458" extrusionOk="0">
                  <a:moveTo>
                    <a:pt x="1167" y="0"/>
                  </a:moveTo>
                  <a:cubicBezTo>
                    <a:pt x="1043" y="0"/>
                    <a:pt x="895" y="15"/>
                    <a:pt x="736" y="58"/>
                  </a:cubicBezTo>
                  <a:cubicBezTo>
                    <a:pt x="279" y="157"/>
                    <a:pt x="0" y="436"/>
                    <a:pt x="40" y="456"/>
                  </a:cubicBezTo>
                  <a:cubicBezTo>
                    <a:pt x="41" y="457"/>
                    <a:pt x="43" y="457"/>
                    <a:pt x="45" y="457"/>
                  </a:cubicBezTo>
                  <a:cubicBezTo>
                    <a:pt x="87" y="457"/>
                    <a:pt x="358" y="272"/>
                    <a:pt x="756" y="177"/>
                  </a:cubicBezTo>
                  <a:cubicBezTo>
                    <a:pt x="1154" y="58"/>
                    <a:pt x="1532" y="98"/>
                    <a:pt x="1532" y="58"/>
                  </a:cubicBezTo>
                  <a:cubicBezTo>
                    <a:pt x="1532" y="45"/>
                    <a:pt x="1386" y="0"/>
                    <a:pt x="116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3"/>
            <p:cNvSpPr/>
            <p:nvPr/>
          </p:nvSpPr>
          <p:spPr>
            <a:xfrm>
              <a:off x="4052996" y="4540251"/>
              <a:ext cx="54866" cy="17179"/>
            </a:xfrm>
            <a:custGeom>
              <a:avLst/>
              <a:gdLst/>
              <a:ahLst/>
              <a:cxnLst/>
              <a:rect l="l" t="t" r="r" b="b"/>
              <a:pathLst>
                <a:path w="1533" h="480" extrusionOk="0">
                  <a:moveTo>
                    <a:pt x="946" y="1"/>
                  </a:moveTo>
                  <a:cubicBezTo>
                    <a:pt x="872" y="1"/>
                    <a:pt x="794" y="7"/>
                    <a:pt x="716" y="21"/>
                  </a:cubicBezTo>
                  <a:cubicBezTo>
                    <a:pt x="458" y="81"/>
                    <a:pt x="299" y="180"/>
                    <a:pt x="159" y="280"/>
                  </a:cubicBezTo>
                  <a:cubicBezTo>
                    <a:pt x="40" y="379"/>
                    <a:pt x="0" y="479"/>
                    <a:pt x="0" y="479"/>
                  </a:cubicBezTo>
                  <a:cubicBezTo>
                    <a:pt x="1" y="480"/>
                    <a:pt x="2" y="480"/>
                    <a:pt x="4" y="480"/>
                  </a:cubicBezTo>
                  <a:cubicBezTo>
                    <a:pt x="43" y="480"/>
                    <a:pt x="316" y="256"/>
                    <a:pt x="736" y="161"/>
                  </a:cubicBezTo>
                  <a:cubicBezTo>
                    <a:pt x="859" y="134"/>
                    <a:pt x="973" y="124"/>
                    <a:pt x="1075" y="124"/>
                  </a:cubicBezTo>
                  <a:cubicBezTo>
                    <a:pt x="1325" y="124"/>
                    <a:pt x="1497" y="182"/>
                    <a:pt x="1527" y="182"/>
                  </a:cubicBezTo>
                  <a:cubicBezTo>
                    <a:pt x="1531" y="182"/>
                    <a:pt x="1532" y="182"/>
                    <a:pt x="1532" y="180"/>
                  </a:cubicBezTo>
                  <a:cubicBezTo>
                    <a:pt x="1532" y="161"/>
                    <a:pt x="1472" y="101"/>
                    <a:pt x="1313" y="61"/>
                  </a:cubicBezTo>
                  <a:cubicBezTo>
                    <a:pt x="1211" y="23"/>
                    <a:pt x="1083" y="1"/>
                    <a:pt x="94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4040899" y="4496479"/>
              <a:ext cx="64100" cy="38975"/>
            </a:xfrm>
            <a:custGeom>
              <a:avLst/>
              <a:gdLst/>
              <a:ahLst/>
              <a:cxnLst/>
              <a:rect l="l" t="t" r="r" b="b"/>
              <a:pathLst>
                <a:path w="1791" h="1089" extrusionOk="0">
                  <a:moveTo>
                    <a:pt x="1524" y="102"/>
                  </a:moveTo>
                  <a:cubicBezTo>
                    <a:pt x="1565" y="102"/>
                    <a:pt x="1603" y="116"/>
                    <a:pt x="1631" y="130"/>
                  </a:cubicBezTo>
                  <a:cubicBezTo>
                    <a:pt x="1651" y="190"/>
                    <a:pt x="1651" y="250"/>
                    <a:pt x="1651" y="329"/>
                  </a:cubicBezTo>
                  <a:cubicBezTo>
                    <a:pt x="1575" y="616"/>
                    <a:pt x="1297" y="884"/>
                    <a:pt x="976" y="940"/>
                  </a:cubicBezTo>
                  <a:lnTo>
                    <a:pt x="976" y="940"/>
                  </a:lnTo>
                  <a:cubicBezTo>
                    <a:pt x="971" y="913"/>
                    <a:pt x="964" y="881"/>
                    <a:pt x="955" y="846"/>
                  </a:cubicBezTo>
                  <a:cubicBezTo>
                    <a:pt x="940" y="817"/>
                    <a:pt x="925" y="782"/>
                    <a:pt x="909" y="744"/>
                  </a:cubicBezTo>
                  <a:lnTo>
                    <a:pt x="909" y="744"/>
                  </a:lnTo>
                  <a:cubicBezTo>
                    <a:pt x="967" y="631"/>
                    <a:pt x="1051" y="495"/>
                    <a:pt x="1174" y="349"/>
                  </a:cubicBezTo>
                  <a:cubicBezTo>
                    <a:pt x="1253" y="250"/>
                    <a:pt x="1353" y="150"/>
                    <a:pt x="1472" y="110"/>
                  </a:cubicBezTo>
                  <a:cubicBezTo>
                    <a:pt x="1490" y="105"/>
                    <a:pt x="1507" y="102"/>
                    <a:pt x="1524" y="102"/>
                  </a:cubicBezTo>
                  <a:close/>
                  <a:moveTo>
                    <a:pt x="338" y="190"/>
                  </a:moveTo>
                  <a:cubicBezTo>
                    <a:pt x="458" y="210"/>
                    <a:pt x="557" y="309"/>
                    <a:pt x="637" y="389"/>
                  </a:cubicBezTo>
                  <a:cubicBezTo>
                    <a:pt x="740" y="513"/>
                    <a:pt x="812" y="634"/>
                    <a:pt x="863" y="740"/>
                  </a:cubicBezTo>
                  <a:lnTo>
                    <a:pt x="863" y="740"/>
                  </a:lnTo>
                  <a:cubicBezTo>
                    <a:pt x="852" y="771"/>
                    <a:pt x="843" y="800"/>
                    <a:pt x="836" y="827"/>
                  </a:cubicBezTo>
                  <a:cubicBezTo>
                    <a:pt x="816" y="879"/>
                    <a:pt x="803" y="921"/>
                    <a:pt x="794" y="953"/>
                  </a:cubicBezTo>
                  <a:lnTo>
                    <a:pt x="794" y="953"/>
                  </a:lnTo>
                  <a:cubicBezTo>
                    <a:pt x="492" y="936"/>
                    <a:pt x="228" y="707"/>
                    <a:pt x="159" y="449"/>
                  </a:cubicBezTo>
                  <a:cubicBezTo>
                    <a:pt x="139" y="389"/>
                    <a:pt x="139" y="309"/>
                    <a:pt x="179" y="250"/>
                  </a:cubicBezTo>
                  <a:cubicBezTo>
                    <a:pt x="199" y="210"/>
                    <a:pt x="259" y="190"/>
                    <a:pt x="338" y="190"/>
                  </a:cubicBezTo>
                  <a:close/>
                  <a:moveTo>
                    <a:pt x="886" y="789"/>
                  </a:moveTo>
                  <a:lnTo>
                    <a:pt x="886" y="789"/>
                  </a:lnTo>
                  <a:cubicBezTo>
                    <a:pt x="912" y="848"/>
                    <a:pt x="932" y="900"/>
                    <a:pt x="947" y="944"/>
                  </a:cubicBezTo>
                  <a:lnTo>
                    <a:pt x="947" y="944"/>
                  </a:lnTo>
                  <a:cubicBezTo>
                    <a:pt x="943" y="945"/>
                    <a:pt x="939" y="945"/>
                    <a:pt x="935" y="946"/>
                  </a:cubicBezTo>
                  <a:cubicBezTo>
                    <a:pt x="900" y="952"/>
                    <a:pt x="865" y="955"/>
                    <a:pt x="831" y="955"/>
                  </a:cubicBezTo>
                  <a:cubicBezTo>
                    <a:pt x="826" y="955"/>
                    <a:pt x="820" y="954"/>
                    <a:pt x="815" y="954"/>
                  </a:cubicBezTo>
                  <a:lnTo>
                    <a:pt x="815" y="954"/>
                  </a:lnTo>
                  <a:cubicBezTo>
                    <a:pt x="832" y="912"/>
                    <a:pt x="854" y="855"/>
                    <a:pt x="886" y="789"/>
                  </a:cubicBezTo>
                  <a:close/>
                  <a:moveTo>
                    <a:pt x="1535" y="1"/>
                  </a:moveTo>
                  <a:cubicBezTo>
                    <a:pt x="1505" y="1"/>
                    <a:pt x="1477" y="5"/>
                    <a:pt x="1452" y="11"/>
                  </a:cubicBezTo>
                  <a:cubicBezTo>
                    <a:pt x="1273" y="91"/>
                    <a:pt x="1194" y="210"/>
                    <a:pt x="1134" y="289"/>
                  </a:cubicBezTo>
                  <a:cubicBezTo>
                    <a:pt x="1009" y="429"/>
                    <a:pt x="932" y="568"/>
                    <a:pt x="884" y="687"/>
                  </a:cubicBezTo>
                  <a:lnTo>
                    <a:pt x="884" y="687"/>
                  </a:lnTo>
                  <a:cubicBezTo>
                    <a:pt x="836" y="581"/>
                    <a:pt x="770" y="455"/>
                    <a:pt x="657" y="329"/>
                  </a:cubicBezTo>
                  <a:cubicBezTo>
                    <a:pt x="577" y="230"/>
                    <a:pt x="478" y="110"/>
                    <a:pt x="299" y="91"/>
                  </a:cubicBezTo>
                  <a:cubicBezTo>
                    <a:pt x="277" y="82"/>
                    <a:pt x="256" y="78"/>
                    <a:pt x="235" y="78"/>
                  </a:cubicBezTo>
                  <a:cubicBezTo>
                    <a:pt x="159" y="78"/>
                    <a:pt x="91" y="132"/>
                    <a:pt x="60" y="210"/>
                  </a:cubicBezTo>
                  <a:cubicBezTo>
                    <a:pt x="0" y="309"/>
                    <a:pt x="0" y="409"/>
                    <a:pt x="40" y="488"/>
                  </a:cubicBezTo>
                  <a:cubicBezTo>
                    <a:pt x="133" y="824"/>
                    <a:pt x="453" y="1089"/>
                    <a:pt x="852" y="1089"/>
                  </a:cubicBezTo>
                  <a:cubicBezTo>
                    <a:pt x="879" y="1089"/>
                    <a:pt x="907" y="1088"/>
                    <a:pt x="935" y="1085"/>
                  </a:cubicBezTo>
                  <a:cubicBezTo>
                    <a:pt x="953" y="1083"/>
                    <a:pt x="971" y="1080"/>
                    <a:pt x="988" y="1076"/>
                  </a:cubicBezTo>
                  <a:lnTo>
                    <a:pt x="988" y="1076"/>
                  </a:lnTo>
                  <a:cubicBezTo>
                    <a:pt x="991" y="1082"/>
                    <a:pt x="993" y="1085"/>
                    <a:pt x="995" y="1085"/>
                  </a:cubicBezTo>
                  <a:cubicBezTo>
                    <a:pt x="995" y="1085"/>
                    <a:pt x="995" y="1082"/>
                    <a:pt x="994" y="1075"/>
                  </a:cubicBezTo>
                  <a:lnTo>
                    <a:pt x="994" y="1075"/>
                  </a:lnTo>
                  <a:cubicBezTo>
                    <a:pt x="1383" y="995"/>
                    <a:pt x="1676" y="690"/>
                    <a:pt x="1771" y="349"/>
                  </a:cubicBezTo>
                  <a:cubicBezTo>
                    <a:pt x="1791" y="250"/>
                    <a:pt x="1791" y="150"/>
                    <a:pt x="1731" y="91"/>
                  </a:cubicBezTo>
                  <a:cubicBezTo>
                    <a:pt x="1676" y="22"/>
                    <a:pt x="1602" y="1"/>
                    <a:pt x="15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3357406" y="4415700"/>
              <a:ext cx="326798" cy="269857"/>
            </a:xfrm>
            <a:custGeom>
              <a:avLst/>
              <a:gdLst/>
              <a:ahLst/>
              <a:cxnLst/>
              <a:rect l="l" t="t" r="r" b="b"/>
              <a:pathLst>
                <a:path w="9131" h="7540" extrusionOk="0">
                  <a:moveTo>
                    <a:pt x="9012" y="0"/>
                  </a:moveTo>
                  <a:lnTo>
                    <a:pt x="4456" y="100"/>
                  </a:lnTo>
                  <a:lnTo>
                    <a:pt x="4735" y="4794"/>
                  </a:lnTo>
                  <a:cubicBezTo>
                    <a:pt x="4735" y="4794"/>
                    <a:pt x="60" y="6664"/>
                    <a:pt x="0" y="7540"/>
                  </a:cubicBezTo>
                  <a:lnTo>
                    <a:pt x="9131" y="7341"/>
                  </a:lnTo>
                  <a:lnTo>
                    <a:pt x="901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3"/>
            <p:cNvSpPr/>
            <p:nvPr/>
          </p:nvSpPr>
          <p:spPr>
            <a:xfrm>
              <a:off x="3609444" y="4570423"/>
              <a:ext cx="28417" cy="25518"/>
            </a:xfrm>
            <a:custGeom>
              <a:avLst/>
              <a:gdLst/>
              <a:ahLst/>
              <a:cxnLst/>
              <a:rect l="l" t="t" r="r" b="b"/>
              <a:pathLst>
                <a:path w="794" h="713" extrusionOk="0">
                  <a:moveTo>
                    <a:pt x="424" y="1"/>
                  </a:moveTo>
                  <a:cubicBezTo>
                    <a:pt x="271" y="1"/>
                    <a:pt x="110" y="115"/>
                    <a:pt x="80" y="253"/>
                  </a:cubicBezTo>
                  <a:cubicBezTo>
                    <a:pt x="0" y="432"/>
                    <a:pt x="179" y="650"/>
                    <a:pt x="358" y="710"/>
                  </a:cubicBezTo>
                  <a:cubicBezTo>
                    <a:pt x="373" y="711"/>
                    <a:pt x="387" y="712"/>
                    <a:pt x="402" y="712"/>
                  </a:cubicBezTo>
                  <a:cubicBezTo>
                    <a:pt x="585" y="712"/>
                    <a:pt x="758" y="598"/>
                    <a:pt x="776" y="432"/>
                  </a:cubicBezTo>
                  <a:cubicBezTo>
                    <a:pt x="794" y="273"/>
                    <a:pt x="702" y="99"/>
                    <a:pt x="557" y="34"/>
                  </a:cubicBezTo>
                  <a:lnTo>
                    <a:pt x="557" y="34"/>
                  </a:lnTo>
                  <a:lnTo>
                    <a:pt x="557" y="34"/>
                  </a:lnTo>
                  <a:cubicBezTo>
                    <a:pt x="516" y="11"/>
                    <a:pt x="470" y="1"/>
                    <a:pt x="4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3"/>
            <p:cNvSpPr/>
            <p:nvPr/>
          </p:nvSpPr>
          <p:spPr>
            <a:xfrm>
              <a:off x="3355975" y="4650630"/>
              <a:ext cx="328230" cy="34215"/>
            </a:xfrm>
            <a:custGeom>
              <a:avLst/>
              <a:gdLst/>
              <a:ahLst/>
              <a:cxnLst/>
              <a:rect l="l" t="t" r="r" b="b"/>
              <a:pathLst>
                <a:path w="9171" h="956" extrusionOk="0">
                  <a:moveTo>
                    <a:pt x="9131" y="1"/>
                  </a:moveTo>
                  <a:lnTo>
                    <a:pt x="398" y="478"/>
                  </a:lnTo>
                  <a:cubicBezTo>
                    <a:pt x="398" y="478"/>
                    <a:pt x="0" y="657"/>
                    <a:pt x="40" y="956"/>
                  </a:cubicBezTo>
                  <a:lnTo>
                    <a:pt x="9171" y="757"/>
                  </a:lnTo>
                  <a:lnTo>
                    <a:pt x="9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3"/>
            <p:cNvSpPr/>
            <p:nvPr/>
          </p:nvSpPr>
          <p:spPr>
            <a:xfrm>
              <a:off x="3521148" y="4583880"/>
              <a:ext cx="31352" cy="19863"/>
            </a:xfrm>
            <a:custGeom>
              <a:avLst/>
              <a:gdLst/>
              <a:ahLst/>
              <a:cxnLst/>
              <a:rect l="l" t="t" r="r" b="b"/>
              <a:pathLst>
                <a:path w="876" h="555" extrusionOk="0">
                  <a:moveTo>
                    <a:pt x="165" y="1"/>
                  </a:moveTo>
                  <a:cubicBezTo>
                    <a:pt x="65" y="1"/>
                    <a:pt x="1" y="26"/>
                    <a:pt x="1" y="56"/>
                  </a:cubicBezTo>
                  <a:cubicBezTo>
                    <a:pt x="1" y="95"/>
                    <a:pt x="239" y="95"/>
                    <a:pt x="458" y="254"/>
                  </a:cubicBezTo>
                  <a:cubicBezTo>
                    <a:pt x="667" y="368"/>
                    <a:pt x="785" y="554"/>
                    <a:pt x="830" y="554"/>
                  </a:cubicBezTo>
                  <a:cubicBezTo>
                    <a:pt x="832" y="554"/>
                    <a:pt x="834" y="554"/>
                    <a:pt x="836" y="553"/>
                  </a:cubicBezTo>
                  <a:cubicBezTo>
                    <a:pt x="876" y="553"/>
                    <a:pt x="796" y="274"/>
                    <a:pt x="538" y="95"/>
                  </a:cubicBezTo>
                  <a:cubicBezTo>
                    <a:pt x="398" y="26"/>
                    <a:pt x="264" y="1"/>
                    <a:pt x="1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3"/>
            <p:cNvSpPr/>
            <p:nvPr/>
          </p:nvSpPr>
          <p:spPr>
            <a:xfrm>
              <a:off x="3487684" y="4599807"/>
              <a:ext cx="24230" cy="24516"/>
            </a:xfrm>
            <a:custGeom>
              <a:avLst/>
              <a:gdLst/>
              <a:ahLst/>
              <a:cxnLst/>
              <a:rect l="l" t="t" r="r" b="b"/>
              <a:pathLst>
                <a:path w="677" h="685" extrusionOk="0">
                  <a:moveTo>
                    <a:pt x="36" y="0"/>
                  </a:moveTo>
                  <a:cubicBezTo>
                    <a:pt x="13" y="0"/>
                    <a:pt x="1" y="4"/>
                    <a:pt x="1" y="8"/>
                  </a:cubicBezTo>
                  <a:cubicBezTo>
                    <a:pt x="1" y="48"/>
                    <a:pt x="180" y="128"/>
                    <a:pt x="359" y="307"/>
                  </a:cubicBezTo>
                  <a:cubicBezTo>
                    <a:pt x="498" y="486"/>
                    <a:pt x="538" y="685"/>
                    <a:pt x="597" y="685"/>
                  </a:cubicBezTo>
                  <a:cubicBezTo>
                    <a:pt x="657" y="685"/>
                    <a:pt x="677" y="426"/>
                    <a:pt x="478" y="207"/>
                  </a:cubicBezTo>
                  <a:cubicBezTo>
                    <a:pt x="295" y="39"/>
                    <a:pt x="111" y="0"/>
                    <a:pt x="3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3"/>
            <p:cNvSpPr/>
            <p:nvPr/>
          </p:nvSpPr>
          <p:spPr>
            <a:xfrm>
              <a:off x="3454936" y="4614946"/>
              <a:ext cx="17823" cy="27200"/>
            </a:xfrm>
            <a:custGeom>
              <a:avLst/>
              <a:gdLst/>
              <a:ahLst/>
              <a:cxnLst/>
              <a:rect l="l" t="t" r="r" b="b"/>
              <a:pathLst>
                <a:path w="498" h="760" extrusionOk="0">
                  <a:moveTo>
                    <a:pt x="31" y="0"/>
                  </a:moveTo>
                  <a:cubicBezTo>
                    <a:pt x="26" y="0"/>
                    <a:pt x="22" y="1"/>
                    <a:pt x="20" y="3"/>
                  </a:cubicBezTo>
                  <a:cubicBezTo>
                    <a:pt x="0" y="23"/>
                    <a:pt x="140" y="182"/>
                    <a:pt x="219" y="381"/>
                  </a:cubicBezTo>
                  <a:cubicBezTo>
                    <a:pt x="339" y="560"/>
                    <a:pt x="339" y="759"/>
                    <a:pt x="398" y="759"/>
                  </a:cubicBezTo>
                  <a:cubicBezTo>
                    <a:pt x="438" y="759"/>
                    <a:pt x="498" y="520"/>
                    <a:pt x="378" y="302"/>
                  </a:cubicBezTo>
                  <a:cubicBezTo>
                    <a:pt x="253" y="86"/>
                    <a:pt x="78" y="0"/>
                    <a:pt x="3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3"/>
            <p:cNvSpPr/>
            <p:nvPr/>
          </p:nvSpPr>
          <p:spPr>
            <a:xfrm>
              <a:off x="3522580" y="4540287"/>
              <a:ext cx="35611" cy="7301"/>
            </a:xfrm>
            <a:custGeom>
              <a:avLst/>
              <a:gdLst/>
              <a:ahLst/>
              <a:cxnLst/>
              <a:rect l="l" t="t" r="r" b="b"/>
              <a:pathLst>
                <a:path w="995" h="204" extrusionOk="0">
                  <a:moveTo>
                    <a:pt x="498" y="0"/>
                  </a:moveTo>
                  <a:cubicBezTo>
                    <a:pt x="219" y="0"/>
                    <a:pt x="0" y="160"/>
                    <a:pt x="20" y="179"/>
                  </a:cubicBezTo>
                  <a:cubicBezTo>
                    <a:pt x="25" y="189"/>
                    <a:pt x="41" y="193"/>
                    <a:pt x="67" y="193"/>
                  </a:cubicBezTo>
                  <a:cubicBezTo>
                    <a:pt x="143" y="193"/>
                    <a:pt x="304" y="160"/>
                    <a:pt x="498" y="160"/>
                  </a:cubicBezTo>
                  <a:cubicBezTo>
                    <a:pt x="702" y="160"/>
                    <a:pt x="878" y="203"/>
                    <a:pt x="949" y="203"/>
                  </a:cubicBezTo>
                  <a:cubicBezTo>
                    <a:pt x="960" y="203"/>
                    <a:pt x="969" y="202"/>
                    <a:pt x="975" y="199"/>
                  </a:cubicBezTo>
                  <a:cubicBezTo>
                    <a:pt x="995" y="179"/>
                    <a:pt x="796" y="0"/>
                    <a:pt x="49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3"/>
            <p:cNvSpPr/>
            <p:nvPr/>
          </p:nvSpPr>
          <p:spPr>
            <a:xfrm>
              <a:off x="3519001" y="4450560"/>
              <a:ext cx="161663" cy="32104"/>
            </a:xfrm>
            <a:custGeom>
              <a:avLst/>
              <a:gdLst/>
              <a:ahLst/>
              <a:cxnLst/>
              <a:rect l="l" t="t" r="r" b="b"/>
              <a:pathLst>
                <a:path w="4517" h="897" extrusionOk="0">
                  <a:moveTo>
                    <a:pt x="4516" y="1"/>
                  </a:moveTo>
                  <a:lnTo>
                    <a:pt x="1" y="41"/>
                  </a:lnTo>
                  <a:lnTo>
                    <a:pt x="41" y="896"/>
                  </a:lnTo>
                  <a:lnTo>
                    <a:pt x="4516" y="737"/>
                  </a:lnTo>
                  <a:lnTo>
                    <a:pt x="45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3"/>
            <p:cNvSpPr/>
            <p:nvPr/>
          </p:nvSpPr>
          <p:spPr>
            <a:xfrm>
              <a:off x="3521864" y="4485456"/>
              <a:ext cx="49855" cy="28346"/>
            </a:xfrm>
            <a:custGeom>
              <a:avLst/>
              <a:gdLst/>
              <a:ahLst/>
              <a:cxnLst/>
              <a:rect l="l" t="t" r="r" b="b"/>
              <a:pathLst>
                <a:path w="1393" h="792" extrusionOk="0">
                  <a:moveTo>
                    <a:pt x="1104" y="125"/>
                  </a:moveTo>
                  <a:cubicBezTo>
                    <a:pt x="1139" y="125"/>
                    <a:pt x="1164" y="130"/>
                    <a:pt x="1174" y="140"/>
                  </a:cubicBezTo>
                  <a:lnTo>
                    <a:pt x="1174" y="200"/>
                  </a:lnTo>
                  <a:cubicBezTo>
                    <a:pt x="1154" y="219"/>
                    <a:pt x="1134" y="239"/>
                    <a:pt x="1075" y="259"/>
                  </a:cubicBezTo>
                  <a:cubicBezTo>
                    <a:pt x="1015" y="319"/>
                    <a:pt x="935" y="359"/>
                    <a:pt x="836" y="418"/>
                  </a:cubicBezTo>
                  <a:cubicBezTo>
                    <a:pt x="677" y="498"/>
                    <a:pt x="538" y="558"/>
                    <a:pt x="378" y="597"/>
                  </a:cubicBezTo>
                  <a:cubicBezTo>
                    <a:pt x="244" y="692"/>
                    <a:pt x="127" y="722"/>
                    <a:pt x="66" y="738"/>
                  </a:cubicBezTo>
                  <a:lnTo>
                    <a:pt x="66" y="738"/>
                  </a:lnTo>
                  <a:cubicBezTo>
                    <a:pt x="116" y="690"/>
                    <a:pt x="205" y="579"/>
                    <a:pt x="339" y="458"/>
                  </a:cubicBezTo>
                  <a:cubicBezTo>
                    <a:pt x="438" y="399"/>
                    <a:pt x="577" y="299"/>
                    <a:pt x="736" y="219"/>
                  </a:cubicBezTo>
                  <a:cubicBezTo>
                    <a:pt x="816" y="200"/>
                    <a:pt x="915" y="140"/>
                    <a:pt x="975" y="140"/>
                  </a:cubicBezTo>
                  <a:cubicBezTo>
                    <a:pt x="1025" y="130"/>
                    <a:pt x="1070" y="125"/>
                    <a:pt x="1104" y="125"/>
                  </a:cubicBezTo>
                  <a:close/>
                  <a:moveTo>
                    <a:pt x="1134" y="1"/>
                  </a:moveTo>
                  <a:cubicBezTo>
                    <a:pt x="1055" y="1"/>
                    <a:pt x="1015" y="21"/>
                    <a:pt x="955" y="21"/>
                  </a:cubicBezTo>
                  <a:cubicBezTo>
                    <a:pt x="856" y="40"/>
                    <a:pt x="756" y="100"/>
                    <a:pt x="697" y="120"/>
                  </a:cubicBezTo>
                  <a:cubicBezTo>
                    <a:pt x="518" y="200"/>
                    <a:pt x="358" y="319"/>
                    <a:pt x="259" y="399"/>
                  </a:cubicBezTo>
                  <a:cubicBezTo>
                    <a:pt x="60" y="597"/>
                    <a:pt x="0" y="757"/>
                    <a:pt x="20" y="757"/>
                  </a:cubicBezTo>
                  <a:cubicBezTo>
                    <a:pt x="20" y="776"/>
                    <a:pt x="65" y="791"/>
                    <a:pt x="142" y="791"/>
                  </a:cubicBezTo>
                  <a:cubicBezTo>
                    <a:pt x="219" y="791"/>
                    <a:pt x="329" y="776"/>
                    <a:pt x="458" y="737"/>
                  </a:cubicBezTo>
                  <a:cubicBezTo>
                    <a:pt x="617" y="717"/>
                    <a:pt x="756" y="657"/>
                    <a:pt x="935" y="597"/>
                  </a:cubicBezTo>
                  <a:cubicBezTo>
                    <a:pt x="1015" y="538"/>
                    <a:pt x="1114" y="498"/>
                    <a:pt x="1194" y="438"/>
                  </a:cubicBezTo>
                  <a:cubicBezTo>
                    <a:pt x="1234" y="418"/>
                    <a:pt x="1293" y="399"/>
                    <a:pt x="1313" y="339"/>
                  </a:cubicBezTo>
                  <a:cubicBezTo>
                    <a:pt x="1353" y="299"/>
                    <a:pt x="1393" y="160"/>
                    <a:pt x="1333" y="100"/>
                  </a:cubicBezTo>
                  <a:cubicBezTo>
                    <a:pt x="1274" y="21"/>
                    <a:pt x="1214" y="1"/>
                    <a:pt x="11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3"/>
            <p:cNvSpPr/>
            <p:nvPr/>
          </p:nvSpPr>
          <p:spPr>
            <a:xfrm>
              <a:off x="3500497" y="4464089"/>
              <a:ext cx="27093" cy="51323"/>
            </a:xfrm>
            <a:custGeom>
              <a:avLst/>
              <a:gdLst/>
              <a:ahLst/>
              <a:cxnLst/>
              <a:rect l="l" t="t" r="r" b="b"/>
              <a:pathLst>
                <a:path w="757" h="1434" extrusionOk="0">
                  <a:moveTo>
                    <a:pt x="259" y="1"/>
                  </a:moveTo>
                  <a:cubicBezTo>
                    <a:pt x="160" y="1"/>
                    <a:pt x="80" y="61"/>
                    <a:pt x="60" y="120"/>
                  </a:cubicBezTo>
                  <a:cubicBezTo>
                    <a:pt x="40" y="200"/>
                    <a:pt x="40" y="240"/>
                    <a:pt x="21" y="299"/>
                  </a:cubicBezTo>
                  <a:cubicBezTo>
                    <a:pt x="1" y="399"/>
                    <a:pt x="21" y="498"/>
                    <a:pt x="21" y="598"/>
                  </a:cubicBezTo>
                  <a:cubicBezTo>
                    <a:pt x="40" y="797"/>
                    <a:pt x="140" y="936"/>
                    <a:pt x="219" y="1055"/>
                  </a:cubicBezTo>
                  <a:cubicBezTo>
                    <a:pt x="379" y="1294"/>
                    <a:pt x="578" y="1334"/>
                    <a:pt x="578" y="1334"/>
                  </a:cubicBezTo>
                  <a:cubicBezTo>
                    <a:pt x="617" y="1314"/>
                    <a:pt x="438" y="1234"/>
                    <a:pt x="319" y="1015"/>
                  </a:cubicBezTo>
                  <a:cubicBezTo>
                    <a:pt x="239" y="916"/>
                    <a:pt x="180" y="757"/>
                    <a:pt x="160" y="598"/>
                  </a:cubicBezTo>
                  <a:lnTo>
                    <a:pt x="160" y="319"/>
                  </a:lnTo>
                  <a:cubicBezTo>
                    <a:pt x="160" y="220"/>
                    <a:pt x="219" y="140"/>
                    <a:pt x="239" y="140"/>
                  </a:cubicBezTo>
                  <a:cubicBezTo>
                    <a:pt x="299" y="140"/>
                    <a:pt x="359" y="220"/>
                    <a:pt x="418" y="299"/>
                  </a:cubicBezTo>
                  <a:cubicBezTo>
                    <a:pt x="458" y="359"/>
                    <a:pt x="518" y="458"/>
                    <a:pt x="538" y="538"/>
                  </a:cubicBezTo>
                  <a:cubicBezTo>
                    <a:pt x="597" y="717"/>
                    <a:pt x="637" y="856"/>
                    <a:pt x="637" y="996"/>
                  </a:cubicBezTo>
                  <a:cubicBezTo>
                    <a:pt x="677" y="1254"/>
                    <a:pt x="637" y="1433"/>
                    <a:pt x="657" y="1433"/>
                  </a:cubicBezTo>
                  <a:cubicBezTo>
                    <a:pt x="677" y="1433"/>
                    <a:pt x="757" y="1294"/>
                    <a:pt x="757" y="996"/>
                  </a:cubicBezTo>
                  <a:cubicBezTo>
                    <a:pt x="757" y="836"/>
                    <a:pt x="737" y="657"/>
                    <a:pt x="677" y="498"/>
                  </a:cubicBezTo>
                  <a:cubicBezTo>
                    <a:pt x="657" y="399"/>
                    <a:pt x="617" y="319"/>
                    <a:pt x="558" y="220"/>
                  </a:cubicBezTo>
                  <a:cubicBezTo>
                    <a:pt x="51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3"/>
            <p:cNvSpPr/>
            <p:nvPr/>
          </p:nvSpPr>
          <p:spPr>
            <a:xfrm>
              <a:off x="3291194" y="2615112"/>
              <a:ext cx="872167" cy="1967197"/>
            </a:xfrm>
            <a:custGeom>
              <a:avLst/>
              <a:gdLst/>
              <a:ahLst/>
              <a:cxnLst/>
              <a:rect l="l" t="t" r="r" b="b"/>
              <a:pathLst>
                <a:path w="24369" h="54965" extrusionOk="0">
                  <a:moveTo>
                    <a:pt x="2208" y="0"/>
                  </a:moveTo>
                  <a:cubicBezTo>
                    <a:pt x="2208" y="0"/>
                    <a:pt x="537" y="5650"/>
                    <a:pt x="219" y="7619"/>
                  </a:cubicBezTo>
                  <a:cubicBezTo>
                    <a:pt x="0" y="8912"/>
                    <a:pt x="5113" y="54964"/>
                    <a:pt x="5113" y="54964"/>
                  </a:cubicBezTo>
                  <a:lnTo>
                    <a:pt x="11876" y="54387"/>
                  </a:lnTo>
                  <a:lnTo>
                    <a:pt x="8136" y="10802"/>
                  </a:lnTo>
                  <a:lnTo>
                    <a:pt x="17466" y="54686"/>
                  </a:lnTo>
                  <a:lnTo>
                    <a:pt x="24369" y="54268"/>
                  </a:lnTo>
                  <a:cubicBezTo>
                    <a:pt x="24369" y="54268"/>
                    <a:pt x="16869" y="9390"/>
                    <a:pt x="16471" y="7699"/>
                  </a:cubicBezTo>
                  <a:cubicBezTo>
                    <a:pt x="16073" y="6008"/>
                    <a:pt x="13388" y="179"/>
                    <a:pt x="13388" y="179"/>
                  </a:cubicBezTo>
                  <a:lnTo>
                    <a:pt x="22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3"/>
            <p:cNvSpPr/>
            <p:nvPr/>
          </p:nvSpPr>
          <p:spPr>
            <a:xfrm>
              <a:off x="3521148" y="2690594"/>
              <a:ext cx="59841" cy="304680"/>
            </a:xfrm>
            <a:custGeom>
              <a:avLst/>
              <a:gdLst/>
              <a:ahLst/>
              <a:cxnLst/>
              <a:rect l="l" t="t" r="r" b="b"/>
              <a:pathLst>
                <a:path w="1672" h="8513" extrusionOk="0">
                  <a:moveTo>
                    <a:pt x="1" y="0"/>
                  </a:moveTo>
                  <a:cubicBezTo>
                    <a:pt x="1" y="0"/>
                    <a:pt x="1" y="139"/>
                    <a:pt x="40" y="358"/>
                  </a:cubicBezTo>
                  <a:cubicBezTo>
                    <a:pt x="60" y="597"/>
                    <a:pt x="100" y="935"/>
                    <a:pt x="160" y="1293"/>
                  </a:cubicBezTo>
                  <a:cubicBezTo>
                    <a:pt x="259" y="2089"/>
                    <a:pt x="438" y="3183"/>
                    <a:pt x="597" y="4416"/>
                  </a:cubicBezTo>
                  <a:cubicBezTo>
                    <a:pt x="776" y="5630"/>
                    <a:pt x="955" y="6724"/>
                    <a:pt x="1075" y="7520"/>
                  </a:cubicBezTo>
                  <a:cubicBezTo>
                    <a:pt x="1134" y="7718"/>
                    <a:pt x="1154" y="7898"/>
                    <a:pt x="1174" y="8057"/>
                  </a:cubicBezTo>
                  <a:cubicBezTo>
                    <a:pt x="1214" y="8236"/>
                    <a:pt x="1254" y="8395"/>
                    <a:pt x="1353" y="8455"/>
                  </a:cubicBezTo>
                  <a:cubicBezTo>
                    <a:pt x="1408" y="8498"/>
                    <a:pt x="1469" y="8512"/>
                    <a:pt x="1523" y="8512"/>
                  </a:cubicBezTo>
                  <a:cubicBezTo>
                    <a:pt x="1566" y="8512"/>
                    <a:pt x="1605" y="8503"/>
                    <a:pt x="1632" y="8494"/>
                  </a:cubicBezTo>
                  <a:cubicBezTo>
                    <a:pt x="1672" y="8474"/>
                    <a:pt x="1672" y="8415"/>
                    <a:pt x="1672" y="8415"/>
                  </a:cubicBezTo>
                  <a:cubicBezTo>
                    <a:pt x="1672" y="8411"/>
                    <a:pt x="1671" y="8410"/>
                    <a:pt x="1669" y="8410"/>
                  </a:cubicBezTo>
                  <a:cubicBezTo>
                    <a:pt x="1663" y="8410"/>
                    <a:pt x="1638" y="8445"/>
                    <a:pt x="1572" y="8494"/>
                  </a:cubicBezTo>
                  <a:cubicBezTo>
                    <a:pt x="1559" y="8501"/>
                    <a:pt x="1539" y="8505"/>
                    <a:pt x="1515" y="8505"/>
                  </a:cubicBezTo>
                  <a:cubicBezTo>
                    <a:pt x="1468" y="8505"/>
                    <a:pt x="1406" y="8488"/>
                    <a:pt x="1353" y="8435"/>
                  </a:cubicBezTo>
                  <a:cubicBezTo>
                    <a:pt x="1274" y="8355"/>
                    <a:pt x="1254" y="8216"/>
                    <a:pt x="1234" y="8057"/>
                  </a:cubicBezTo>
                  <a:cubicBezTo>
                    <a:pt x="1194" y="7898"/>
                    <a:pt x="1174" y="7718"/>
                    <a:pt x="1154" y="7520"/>
                  </a:cubicBezTo>
                  <a:cubicBezTo>
                    <a:pt x="1055" y="6724"/>
                    <a:pt x="876" y="5630"/>
                    <a:pt x="697" y="4416"/>
                  </a:cubicBezTo>
                  <a:cubicBezTo>
                    <a:pt x="538" y="3183"/>
                    <a:pt x="359" y="2089"/>
                    <a:pt x="239" y="1293"/>
                  </a:cubicBezTo>
                  <a:cubicBezTo>
                    <a:pt x="180" y="935"/>
                    <a:pt x="140" y="597"/>
                    <a:pt x="80" y="358"/>
                  </a:cubicBezTo>
                  <a:cubicBezTo>
                    <a:pt x="40" y="139"/>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3"/>
            <p:cNvSpPr/>
            <p:nvPr/>
          </p:nvSpPr>
          <p:spPr>
            <a:xfrm>
              <a:off x="3548206" y="2718188"/>
              <a:ext cx="32068" cy="28883"/>
            </a:xfrm>
            <a:custGeom>
              <a:avLst/>
              <a:gdLst/>
              <a:ahLst/>
              <a:cxnLst/>
              <a:rect l="l" t="t" r="r" b="b"/>
              <a:pathLst>
                <a:path w="896" h="807" extrusionOk="0">
                  <a:moveTo>
                    <a:pt x="521" y="1"/>
                  </a:moveTo>
                  <a:cubicBezTo>
                    <a:pt x="411" y="1"/>
                    <a:pt x="333" y="47"/>
                    <a:pt x="299" y="65"/>
                  </a:cubicBezTo>
                  <a:cubicBezTo>
                    <a:pt x="219" y="84"/>
                    <a:pt x="219" y="144"/>
                    <a:pt x="219" y="144"/>
                  </a:cubicBezTo>
                  <a:cubicBezTo>
                    <a:pt x="219" y="146"/>
                    <a:pt x="220" y="147"/>
                    <a:pt x="222" y="147"/>
                  </a:cubicBezTo>
                  <a:cubicBezTo>
                    <a:pt x="239" y="147"/>
                    <a:pt x="319" y="95"/>
                    <a:pt x="455" y="95"/>
                  </a:cubicBezTo>
                  <a:cubicBezTo>
                    <a:pt x="486" y="95"/>
                    <a:pt x="520" y="98"/>
                    <a:pt x="557" y="104"/>
                  </a:cubicBezTo>
                  <a:cubicBezTo>
                    <a:pt x="657" y="144"/>
                    <a:pt x="717" y="204"/>
                    <a:pt x="756" y="343"/>
                  </a:cubicBezTo>
                  <a:cubicBezTo>
                    <a:pt x="756" y="462"/>
                    <a:pt x="697" y="602"/>
                    <a:pt x="577" y="661"/>
                  </a:cubicBezTo>
                  <a:cubicBezTo>
                    <a:pt x="538" y="688"/>
                    <a:pt x="493" y="699"/>
                    <a:pt x="448" y="699"/>
                  </a:cubicBezTo>
                  <a:cubicBezTo>
                    <a:pt x="359" y="699"/>
                    <a:pt x="266" y="655"/>
                    <a:pt x="199" y="602"/>
                  </a:cubicBezTo>
                  <a:cubicBezTo>
                    <a:pt x="120" y="542"/>
                    <a:pt x="100" y="403"/>
                    <a:pt x="100" y="303"/>
                  </a:cubicBezTo>
                  <a:cubicBezTo>
                    <a:pt x="120" y="104"/>
                    <a:pt x="279" y="45"/>
                    <a:pt x="239" y="5"/>
                  </a:cubicBezTo>
                  <a:cubicBezTo>
                    <a:pt x="239" y="3"/>
                    <a:pt x="237" y="1"/>
                    <a:pt x="233" y="1"/>
                  </a:cubicBezTo>
                  <a:cubicBezTo>
                    <a:pt x="203" y="1"/>
                    <a:pt x="73" y="73"/>
                    <a:pt x="20" y="283"/>
                  </a:cubicBezTo>
                  <a:cubicBezTo>
                    <a:pt x="0" y="403"/>
                    <a:pt x="20" y="562"/>
                    <a:pt x="140" y="681"/>
                  </a:cubicBezTo>
                  <a:cubicBezTo>
                    <a:pt x="234" y="748"/>
                    <a:pt x="355" y="807"/>
                    <a:pt x="473" y="807"/>
                  </a:cubicBezTo>
                  <a:cubicBezTo>
                    <a:pt x="529" y="807"/>
                    <a:pt x="585" y="793"/>
                    <a:pt x="637" y="761"/>
                  </a:cubicBezTo>
                  <a:cubicBezTo>
                    <a:pt x="816" y="681"/>
                    <a:pt x="896" y="462"/>
                    <a:pt x="876" y="303"/>
                  </a:cubicBezTo>
                  <a:cubicBezTo>
                    <a:pt x="836" y="144"/>
                    <a:pt x="697" y="45"/>
                    <a:pt x="577" y="5"/>
                  </a:cubicBezTo>
                  <a:cubicBezTo>
                    <a:pt x="558" y="2"/>
                    <a:pt x="539" y="1"/>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3"/>
            <p:cNvSpPr/>
            <p:nvPr/>
          </p:nvSpPr>
          <p:spPr>
            <a:xfrm>
              <a:off x="2734435" y="1232736"/>
              <a:ext cx="721240" cy="898973"/>
            </a:xfrm>
            <a:custGeom>
              <a:avLst/>
              <a:gdLst/>
              <a:ahLst/>
              <a:cxnLst/>
              <a:rect l="l" t="t" r="r" b="b"/>
              <a:pathLst>
                <a:path w="20152" h="25118" extrusionOk="0">
                  <a:moveTo>
                    <a:pt x="3330" y="0"/>
                  </a:moveTo>
                  <a:cubicBezTo>
                    <a:pt x="3314" y="0"/>
                    <a:pt x="3298" y="4"/>
                    <a:pt x="3282" y="13"/>
                  </a:cubicBezTo>
                  <a:cubicBezTo>
                    <a:pt x="2785" y="291"/>
                    <a:pt x="3839" y="2400"/>
                    <a:pt x="3919" y="2579"/>
                  </a:cubicBezTo>
                  <a:cubicBezTo>
                    <a:pt x="3959" y="2685"/>
                    <a:pt x="3857" y="2782"/>
                    <a:pt x="3767" y="2782"/>
                  </a:cubicBezTo>
                  <a:cubicBezTo>
                    <a:pt x="3722" y="2782"/>
                    <a:pt x="3680" y="2758"/>
                    <a:pt x="3660" y="2698"/>
                  </a:cubicBezTo>
                  <a:cubicBezTo>
                    <a:pt x="3584" y="2451"/>
                    <a:pt x="2728" y="136"/>
                    <a:pt x="2218" y="136"/>
                  </a:cubicBezTo>
                  <a:cubicBezTo>
                    <a:pt x="2194" y="136"/>
                    <a:pt x="2171" y="141"/>
                    <a:pt x="2149" y="152"/>
                  </a:cubicBezTo>
                  <a:cubicBezTo>
                    <a:pt x="1870" y="311"/>
                    <a:pt x="2168" y="749"/>
                    <a:pt x="2168" y="749"/>
                  </a:cubicBezTo>
                  <a:cubicBezTo>
                    <a:pt x="2168" y="749"/>
                    <a:pt x="3223" y="3076"/>
                    <a:pt x="2984" y="3196"/>
                  </a:cubicBezTo>
                  <a:cubicBezTo>
                    <a:pt x="2974" y="3201"/>
                    <a:pt x="2963" y="3203"/>
                    <a:pt x="2951" y="3203"/>
                  </a:cubicBezTo>
                  <a:cubicBezTo>
                    <a:pt x="2690" y="3203"/>
                    <a:pt x="2080" y="1962"/>
                    <a:pt x="1890" y="1505"/>
                  </a:cubicBezTo>
                  <a:cubicBezTo>
                    <a:pt x="1764" y="1203"/>
                    <a:pt x="1599" y="1052"/>
                    <a:pt x="1464" y="1052"/>
                  </a:cubicBezTo>
                  <a:cubicBezTo>
                    <a:pt x="1385" y="1052"/>
                    <a:pt x="1317" y="1104"/>
                    <a:pt x="1273" y="1206"/>
                  </a:cubicBezTo>
                  <a:cubicBezTo>
                    <a:pt x="1174" y="1385"/>
                    <a:pt x="1751" y="2818"/>
                    <a:pt x="1950" y="3295"/>
                  </a:cubicBezTo>
                  <a:cubicBezTo>
                    <a:pt x="2122" y="3675"/>
                    <a:pt x="2580" y="4684"/>
                    <a:pt x="2190" y="4684"/>
                  </a:cubicBezTo>
                  <a:cubicBezTo>
                    <a:pt x="2131" y="4684"/>
                    <a:pt x="2052" y="4660"/>
                    <a:pt x="1950" y="4608"/>
                  </a:cubicBezTo>
                  <a:cubicBezTo>
                    <a:pt x="1474" y="4364"/>
                    <a:pt x="999" y="4270"/>
                    <a:pt x="656" y="4270"/>
                  </a:cubicBezTo>
                  <a:cubicBezTo>
                    <a:pt x="440" y="4270"/>
                    <a:pt x="276" y="4308"/>
                    <a:pt x="199" y="4369"/>
                  </a:cubicBezTo>
                  <a:cubicBezTo>
                    <a:pt x="0" y="4508"/>
                    <a:pt x="139" y="4827"/>
                    <a:pt x="398" y="4827"/>
                  </a:cubicBezTo>
                  <a:cubicBezTo>
                    <a:pt x="637" y="4827"/>
                    <a:pt x="975" y="4966"/>
                    <a:pt x="1253" y="5065"/>
                  </a:cubicBezTo>
                  <a:cubicBezTo>
                    <a:pt x="1472" y="5125"/>
                    <a:pt x="1671" y="5264"/>
                    <a:pt x="1850" y="5404"/>
                  </a:cubicBezTo>
                  <a:cubicBezTo>
                    <a:pt x="2049" y="5583"/>
                    <a:pt x="2228" y="5762"/>
                    <a:pt x="2367" y="5881"/>
                  </a:cubicBezTo>
                  <a:lnTo>
                    <a:pt x="3422" y="8049"/>
                  </a:lnTo>
                  <a:lnTo>
                    <a:pt x="8037" y="17120"/>
                  </a:lnTo>
                  <a:lnTo>
                    <a:pt x="17705" y="25117"/>
                  </a:lnTo>
                  <a:lnTo>
                    <a:pt x="20151" y="20721"/>
                  </a:lnTo>
                  <a:lnTo>
                    <a:pt x="11120" y="13082"/>
                  </a:lnTo>
                  <a:lnTo>
                    <a:pt x="6903" y="6577"/>
                  </a:lnTo>
                  <a:lnTo>
                    <a:pt x="5610" y="4429"/>
                  </a:lnTo>
                  <a:cubicBezTo>
                    <a:pt x="5610" y="4429"/>
                    <a:pt x="5232" y="2300"/>
                    <a:pt x="5033" y="1684"/>
                  </a:cubicBezTo>
                  <a:cubicBezTo>
                    <a:pt x="4735" y="696"/>
                    <a:pt x="4598" y="499"/>
                    <a:pt x="4494" y="499"/>
                  </a:cubicBezTo>
                  <a:cubicBezTo>
                    <a:pt x="4467" y="499"/>
                    <a:pt x="4442" y="513"/>
                    <a:pt x="4416" y="530"/>
                  </a:cubicBezTo>
                  <a:cubicBezTo>
                    <a:pt x="4066" y="696"/>
                    <a:pt x="4845" y="2454"/>
                    <a:pt x="4610" y="2454"/>
                  </a:cubicBezTo>
                  <a:cubicBezTo>
                    <a:pt x="4592" y="2454"/>
                    <a:pt x="4567" y="2443"/>
                    <a:pt x="4536" y="2420"/>
                  </a:cubicBezTo>
                  <a:cubicBezTo>
                    <a:pt x="4097" y="2115"/>
                    <a:pt x="3695" y="0"/>
                    <a:pt x="3330"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3"/>
            <p:cNvSpPr/>
            <p:nvPr/>
          </p:nvSpPr>
          <p:spPr>
            <a:xfrm>
              <a:off x="3832992" y="2491240"/>
              <a:ext cx="410118" cy="624428"/>
            </a:xfrm>
            <a:custGeom>
              <a:avLst/>
              <a:gdLst/>
              <a:ahLst/>
              <a:cxnLst/>
              <a:rect l="l" t="t" r="r" b="b"/>
              <a:pathLst>
                <a:path w="11459" h="17447" extrusionOk="0">
                  <a:moveTo>
                    <a:pt x="4576" y="0"/>
                  </a:moveTo>
                  <a:lnTo>
                    <a:pt x="1" y="80"/>
                  </a:lnTo>
                  <a:lnTo>
                    <a:pt x="5411" y="14283"/>
                  </a:lnTo>
                  <a:cubicBezTo>
                    <a:pt x="5471" y="14482"/>
                    <a:pt x="5551" y="14701"/>
                    <a:pt x="5610" y="14979"/>
                  </a:cubicBezTo>
                  <a:cubicBezTo>
                    <a:pt x="5670" y="15198"/>
                    <a:pt x="5690" y="15457"/>
                    <a:pt x="5670" y="15676"/>
                  </a:cubicBezTo>
                  <a:cubicBezTo>
                    <a:pt x="5650" y="15954"/>
                    <a:pt x="5570" y="16352"/>
                    <a:pt x="5491" y="16551"/>
                  </a:cubicBezTo>
                  <a:cubicBezTo>
                    <a:pt x="5390" y="16754"/>
                    <a:pt x="5546" y="16971"/>
                    <a:pt x="5742" y="16971"/>
                  </a:cubicBezTo>
                  <a:cubicBezTo>
                    <a:pt x="5777" y="16971"/>
                    <a:pt x="5813" y="16964"/>
                    <a:pt x="5849" y="16949"/>
                  </a:cubicBezTo>
                  <a:cubicBezTo>
                    <a:pt x="6068" y="16829"/>
                    <a:pt x="6386" y="16173"/>
                    <a:pt x="6406" y="15298"/>
                  </a:cubicBezTo>
                  <a:cubicBezTo>
                    <a:pt x="6417" y="15056"/>
                    <a:pt x="6488" y="14963"/>
                    <a:pt x="6592" y="14963"/>
                  </a:cubicBezTo>
                  <a:cubicBezTo>
                    <a:pt x="6866" y="14963"/>
                    <a:pt x="7363" y="15606"/>
                    <a:pt x="7580" y="15894"/>
                  </a:cubicBezTo>
                  <a:cubicBezTo>
                    <a:pt x="7898" y="16292"/>
                    <a:pt x="8932" y="17446"/>
                    <a:pt x="9131" y="17446"/>
                  </a:cubicBezTo>
                  <a:cubicBezTo>
                    <a:pt x="9430" y="17446"/>
                    <a:pt x="9469" y="17128"/>
                    <a:pt x="9151" y="16750"/>
                  </a:cubicBezTo>
                  <a:cubicBezTo>
                    <a:pt x="8833" y="16372"/>
                    <a:pt x="7938" y="15158"/>
                    <a:pt x="8157" y="14999"/>
                  </a:cubicBezTo>
                  <a:cubicBezTo>
                    <a:pt x="8163" y="14995"/>
                    <a:pt x="8172" y="14992"/>
                    <a:pt x="8181" y="14992"/>
                  </a:cubicBezTo>
                  <a:cubicBezTo>
                    <a:pt x="8461" y="14992"/>
                    <a:pt x="9947" y="16849"/>
                    <a:pt x="9947" y="16849"/>
                  </a:cubicBezTo>
                  <a:cubicBezTo>
                    <a:pt x="9947" y="16849"/>
                    <a:pt x="10144" y="17188"/>
                    <a:pt x="10349" y="17188"/>
                  </a:cubicBezTo>
                  <a:cubicBezTo>
                    <a:pt x="10388" y="17188"/>
                    <a:pt x="10426" y="17176"/>
                    <a:pt x="10464" y="17148"/>
                  </a:cubicBezTo>
                  <a:cubicBezTo>
                    <a:pt x="10922" y="16829"/>
                    <a:pt x="9072" y="14840"/>
                    <a:pt x="8893" y="14641"/>
                  </a:cubicBezTo>
                  <a:cubicBezTo>
                    <a:pt x="8803" y="14536"/>
                    <a:pt x="8905" y="14420"/>
                    <a:pt x="9020" y="14420"/>
                  </a:cubicBezTo>
                  <a:cubicBezTo>
                    <a:pt x="9058" y="14420"/>
                    <a:pt x="9097" y="14433"/>
                    <a:pt x="9131" y="14462"/>
                  </a:cubicBezTo>
                  <a:cubicBezTo>
                    <a:pt x="9241" y="14591"/>
                    <a:pt x="10452" y="16209"/>
                    <a:pt x="10998" y="16209"/>
                  </a:cubicBezTo>
                  <a:cubicBezTo>
                    <a:pt x="11044" y="16209"/>
                    <a:pt x="11085" y="16198"/>
                    <a:pt x="11121" y="16173"/>
                  </a:cubicBezTo>
                  <a:cubicBezTo>
                    <a:pt x="11459" y="15914"/>
                    <a:pt x="9629" y="14502"/>
                    <a:pt x="9549" y="13965"/>
                  </a:cubicBezTo>
                  <a:cubicBezTo>
                    <a:pt x="9538" y="13888"/>
                    <a:pt x="9555" y="13856"/>
                    <a:pt x="9592" y="13856"/>
                  </a:cubicBezTo>
                  <a:cubicBezTo>
                    <a:pt x="9808" y="13856"/>
                    <a:pt x="10722" y="14946"/>
                    <a:pt x="11080" y="14946"/>
                  </a:cubicBezTo>
                  <a:cubicBezTo>
                    <a:pt x="11112" y="14946"/>
                    <a:pt x="11138" y="14937"/>
                    <a:pt x="11160" y="14920"/>
                  </a:cubicBezTo>
                  <a:cubicBezTo>
                    <a:pt x="11280" y="14840"/>
                    <a:pt x="11359" y="14761"/>
                    <a:pt x="10444" y="13865"/>
                  </a:cubicBezTo>
                  <a:cubicBezTo>
                    <a:pt x="9987" y="13408"/>
                    <a:pt x="8256" y="12095"/>
                    <a:pt x="8256" y="12095"/>
                  </a:cubicBezTo>
                  <a:lnTo>
                    <a:pt x="4576"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3"/>
            <p:cNvSpPr/>
            <p:nvPr/>
          </p:nvSpPr>
          <p:spPr>
            <a:xfrm>
              <a:off x="3068326" y="1745794"/>
              <a:ext cx="452851" cy="420103"/>
            </a:xfrm>
            <a:custGeom>
              <a:avLst/>
              <a:gdLst/>
              <a:ahLst/>
              <a:cxnLst/>
              <a:rect l="l" t="t" r="r" b="b"/>
              <a:pathLst>
                <a:path w="12653" h="11738" extrusionOk="0">
                  <a:moveTo>
                    <a:pt x="3243" y="0"/>
                  </a:moveTo>
                  <a:lnTo>
                    <a:pt x="1" y="4337"/>
                  </a:lnTo>
                  <a:cubicBezTo>
                    <a:pt x="1" y="4337"/>
                    <a:pt x="8191" y="11738"/>
                    <a:pt x="8413" y="11738"/>
                  </a:cubicBezTo>
                  <a:cubicBezTo>
                    <a:pt x="8414" y="11738"/>
                    <a:pt x="8415" y="11737"/>
                    <a:pt x="8415" y="11737"/>
                  </a:cubicBezTo>
                  <a:cubicBezTo>
                    <a:pt x="8555" y="11717"/>
                    <a:pt x="12653" y="6466"/>
                    <a:pt x="12653" y="6466"/>
                  </a:cubicBezTo>
                  <a:cubicBezTo>
                    <a:pt x="12653" y="6466"/>
                    <a:pt x="11161" y="5889"/>
                    <a:pt x="10464" y="5491"/>
                  </a:cubicBezTo>
                  <a:lnTo>
                    <a:pt x="324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3"/>
            <p:cNvSpPr/>
            <p:nvPr/>
          </p:nvSpPr>
          <p:spPr>
            <a:xfrm>
              <a:off x="3332460" y="1976464"/>
              <a:ext cx="533307" cy="645079"/>
            </a:xfrm>
            <a:custGeom>
              <a:avLst/>
              <a:gdLst/>
              <a:ahLst/>
              <a:cxnLst/>
              <a:rect l="l" t="t" r="r" b="b"/>
              <a:pathLst>
                <a:path w="14901" h="18024" extrusionOk="0">
                  <a:moveTo>
                    <a:pt x="5830" y="1"/>
                  </a:moveTo>
                  <a:lnTo>
                    <a:pt x="5273" y="21"/>
                  </a:lnTo>
                  <a:cubicBezTo>
                    <a:pt x="3681" y="80"/>
                    <a:pt x="2328" y="1115"/>
                    <a:pt x="1831" y="2607"/>
                  </a:cubicBezTo>
                  <a:cubicBezTo>
                    <a:pt x="1274" y="4278"/>
                    <a:pt x="1294" y="4815"/>
                    <a:pt x="936" y="6048"/>
                  </a:cubicBezTo>
                  <a:cubicBezTo>
                    <a:pt x="1" y="8992"/>
                    <a:pt x="1652" y="12613"/>
                    <a:pt x="1652" y="12613"/>
                  </a:cubicBezTo>
                  <a:lnTo>
                    <a:pt x="1075" y="17825"/>
                  </a:lnTo>
                  <a:lnTo>
                    <a:pt x="12255" y="18023"/>
                  </a:lnTo>
                  <a:lnTo>
                    <a:pt x="12812" y="11737"/>
                  </a:lnTo>
                  <a:lnTo>
                    <a:pt x="14901" y="2308"/>
                  </a:lnTo>
                  <a:cubicBezTo>
                    <a:pt x="14901" y="2308"/>
                    <a:pt x="14443" y="299"/>
                    <a:pt x="12673" y="120"/>
                  </a:cubicBezTo>
                  <a:cubicBezTo>
                    <a:pt x="11738" y="80"/>
                    <a:pt x="5830" y="1"/>
                    <a:pt x="58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3"/>
            <p:cNvSpPr/>
            <p:nvPr/>
          </p:nvSpPr>
          <p:spPr>
            <a:xfrm>
              <a:off x="3721933" y="1987846"/>
              <a:ext cx="285533" cy="558932"/>
            </a:xfrm>
            <a:custGeom>
              <a:avLst/>
              <a:gdLst/>
              <a:ahLst/>
              <a:cxnLst/>
              <a:rect l="l" t="t" r="r" b="b"/>
              <a:pathLst>
                <a:path w="7978" h="15617" extrusionOk="0">
                  <a:moveTo>
                    <a:pt x="2109" y="1"/>
                  </a:moveTo>
                  <a:cubicBezTo>
                    <a:pt x="537" y="160"/>
                    <a:pt x="120" y="1572"/>
                    <a:pt x="40" y="2686"/>
                  </a:cubicBezTo>
                  <a:cubicBezTo>
                    <a:pt x="0" y="3343"/>
                    <a:pt x="100" y="3980"/>
                    <a:pt x="279" y="4596"/>
                  </a:cubicBezTo>
                  <a:lnTo>
                    <a:pt x="2944" y="15617"/>
                  </a:lnTo>
                  <a:lnTo>
                    <a:pt x="7977" y="14105"/>
                  </a:lnTo>
                  <a:cubicBezTo>
                    <a:pt x="7977" y="14105"/>
                    <a:pt x="6366" y="6088"/>
                    <a:pt x="5570" y="3045"/>
                  </a:cubicBezTo>
                  <a:cubicBezTo>
                    <a:pt x="4735" y="1"/>
                    <a:pt x="2109" y="1"/>
                    <a:pt x="21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3"/>
            <p:cNvSpPr/>
            <p:nvPr/>
          </p:nvSpPr>
          <p:spPr>
            <a:xfrm>
              <a:off x="3512594" y="1920953"/>
              <a:ext cx="227875" cy="91157"/>
            </a:xfrm>
            <a:custGeom>
              <a:avLst/>
              <a:gdLst/>
              <a:ahLst/>
              <a:cxnLst/>
              <a:rect l="l" t="t" r="r" b="b"/>
              <a:pathLst>
                <a:path w="6367" h="2547" extrusionOk="0">
                  <a:moveTo>
                    <a:pt x="896" y="0"/>
                  </a:moveTo>
                  <a:lnTo>
                    <a:pt x="1" y="1691"/>
                  </a:lnTo>
                  <a:lnTo>
                    <a:pt x="2269" y="2546"/>
                  </a:lnTo>
                  <a:lnTo>
                    <a:pt x="6366" y="2089"/>
                  </a:lnTo>
                  <a:lnTo>
                    <a:pt x="6366" y="0"/>
                  </a:lnTo>
                  <a:lnTo>
                    <a:pt x="2865" y="855"/>
                  </a:lnTo>
                  <a:lnTo>
                    <a:pt x="2388" y="1591"/>
                  </a:lnTo>
                  <a:lnTo>
                    <a:pt x="2388" y="855"/>
                  </a:lnTo>
                  <a:lnTo>
                    <a:pt x="89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3"/>
            <p:cNvSpPr/>
            <p:nvPr/>
          </p:nvSpPr>
          <p:spPr>
            <a:xfrm>
              <a:off x="3355975" y="2073922"/>
              <a:ext cx="57693" cy="351136"/>
            </a:xfrm>
            <a:custGeom>
              <a:avLst/>
              <a:gdLst/>
              <a:ahLst/>
              <a:cxnLst/>
              <a:rect l="l" t="t" r="r" b="b"/>
              <a:pathLst>
                <a:path w="1612" h="9811" extrusionOk="0">
                  <a:moveTo>
                    <a:pt x="1611" y="1"/>
                  </a:moveTo>
                  <a:cubicBezTo>
                    <a:pt x="1603" y="1"/>
                    <a:pt x="1544" y="121"/>
                    <a:pt x="1433" y="361"/>
                  </a:cubicBezTo>
                  <a:cubicBezTo>
                    <a:pt x="1572" y="142"/>
                    <a:pt x="1612" y="3"/>
                    <a:pt x="1612" y="3"/>
                  </a:cubicBezTo>
                  <a:cubicBezTo>
                    <a:pt x="1612" y="2"/>
                    <a:pt x="1611" y="1"/>
                    <a:pt x="1611" y="1"/>
                  </a:cubicBezTo>
                  <a:close/>
                  <a:moveTo>
                    <a:pt x="1433" y="361"/>
                  </a:moveTo>
                  <a:lnTo>
                    <a:pt x="1433" y="361"/>
                  </a:lnTo>
                  <a:cubicBezTo>
                    <a:pt x="1373" y="461"/>
                    <a:pt x="1274" y="580"/>
                    <a:pt x="1194" y="759"/>
                  </a:cubicBezTo>
                  <a:cubicBezTo>
                    <a:pt x="1114" y="938"/>
                    <a:pt x="1015" y="1097"/>
                    <a:pt x="915" y="1336"/>
                  </a:cubicBezTo>
                  <a:cubicBezTo>
                    <a:pt x="816" y="1535"/>
                    <a:pt x="717" y="1773"/>
                    <a:pt x="617" y="2032"/>
                  </a:cubicBezTo>
                  <a:cubicBezTo>
                    <a:pt x="518" y="2271"/>
                    <a:pt x="458" y="2549"/>
                    <a:pt x="358" y="2848"/>
                  </a:cubicBezTo>
                  <a:cubicBezTo>
                    <a:pt x="199" y="3444"/>
                    <a:pt x="80" y="4081"/>
                    <a:pt x="20" y="4797"/>
                  </a:cubicBezTo>
                  <a:cubicBezTo>
                    <a:pt x="0" y="5493"/>
                    <a:pt x="20" y="6170"/>
                    <a:pt x="100" y="6786"/>
                  </a:cubicBezTo>
                  <a:cubicBezTo>
                    <a:pt x="140" y="7125"/>
                    <a:pt x="179" y="7383"/>
                    <a:pt x="239" y="7662"/>
                  </a:cubicBezTo>
                  <a:cubicBezTo>
                    <a:pt x="299" y="7940"/>
                    <a:pt x="378" y="8179"/>
                    <a:pt x="438" y="8418"/>
                  </a:cubicBezTo>
                  <a:cubicBezTo>
                    <a:pt x="498" y="8636"/>
                    <a:pt x="577" y="8835"/>
                    <a:pt x="637" y="9014"/>
                  </a:cubicBezTo>
                  <a:cubicBezTo>
                    <a:pt x="697" y="9174"/>
                    <a:pt x="776" y="9333"/>
                    <a:pt x="816" y="9452"/>
                  </a:cubicBezTo>
                  <a:cubicBezTo>
                    <a:pt x="915" y="9671"/>
                    <a:pt x="995" y="9810"/>
                    <a:pt x="995" y="9810"/>
                  </a:cubicBezTo>
                  <a:lnTo>
                    <a:pt x="856" y="9432"/>
                  </a:lnTo>
                  <a:cubicBezTo>
                    <a:pt x="796" y="9313"/>
                    <a:pt x="717" y="9154"/>
                    <a:pt x="677" y="8975"/>
                  </a:cubicBezTo>
                  <a:cubicBezTo>
                    <a:pt x="597" y="8815"/>
                    <a:pt x="518" y="8617"/>
                    <a:pt x="478" y="8378"/>
                  </a:cubicBezTo>
                  <a:cubicBezTo>
                    <a:pt x="418" y="8179"/>
                    <a:pt x="358" y="7940"/>
                    <a:pt x="299" y="7662"/>
                  </a:cubicBezTo>
                  <a:cubicBezTo>
                    <a:pt x="219" y="7423"/>
                    <a:pt x="199" y="7125"/>
                    <a:pt x="160" y="6826"/>
                  </a:cubicBezTo>
                  <a:cubicBezTo>
                    <a:pt x="100" y="6190"/>
                    <a:pt x="60" y="5533"/>
                    <a:pt x="100" y="4837"/>
                  </a:cubicBezTo>
                  <a:cubicBezTo>
                    <a:pt x="160" y="4121"/>
                    <a:pt x="279" y="3464"/>
                    <a:pt x="418" y="2868"/>
                  </a:cubicBezTo>
                  <a:cubicBezTo>
                    <a:pt x="498" y="2569"/>
                    <a:pt x="577" y="2291"/>
                    <a:pt x="677" y="2052"/>
                  </a:cubicBezTo>
                  <a:cubicBezTo>
                    <a:pt x="736" y="1793"/>
                    <a:pt x="836" y="1575"/>
                    <a:pt x="935" y="1356"/>
                  </a:cubicBezTo>
                  <a:cubicBezTo>
                    <a:pt x="1035" y="1137"/>
                    <a:pt x="1134" y="958"/>
                    <a:pt x="1214" y="779"/>
                  </a:cubicBezTo>
                  <a:cubicBezTo>
                    <a:pt x="1293" y="600"/>
                    <a:pt x="1373" y="461"/>
                    <a:pt x="1433" y="36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3"/>
            <p:cNvSpPr/>
            <p:nvPr/>
          </p:nvSpPr>
          <p:spPr>
            <a:xfrm>
              <a:off x="3520432" y="1947295"/>
              <a:ext cx="68395" cy="71938"/>
            </a:xfrm>
            <a:custGeom>
              <a:avLst/>
              <a:gdLst/>
              <a:ahLst/>
              <a:cxnLst/>
              <a:rect l="l" t="t" r="r" b="b"/>
              <a:pathLst>
                <a:path w="1911" h="2010" extrusionOk="0">
                  <a:moveTo>
                    <a:pt x="1890" y="0"/>
                  </a:moveTo>
                  <a:cubicBezTo>
                    <a:pt x="1871" y="0"/>
                    <a:pt x="1791" y="159"/>
                    <a:pt x="1672" y="438"/>
                  </a:cubicBezTo>
                  <a:cubicBezTo>
                    <a:pt x="1552" y="736"/>
                    <a:pt x="1393" y="1154"/>
                    <a:pt x="1234" y="1631"/>
                  </a:cubicBezTo>
                  <a:lnTo>
                    <a:pt x="1178" y="1784"/>
                  </a:lnTo>
                  <a:lnTo>
                    <a:pt x="1178" y="1784"/>
                  </a:lnTo>
                  <a:cubicBezTo>
                    <a:pt x="495" y="1357"/>
                    <a:pt x="73" y="913"/>
                    <a:pt x="7" y="913"/>
                  </a:cubicBezTo>
                  <a:cubicBezTo>
                    <a:pt x="4" y="913"/>
                    <a:pt x="2" y="914"/>
                    <a:pt x="1" y="915"/>
                  </a:cubicBezTo>
                  <a:cubicBezTo>
                    <a:pt x="1" y="915"/>
                    <a:pt x="100" y="1054"/>
                    <a:pt x="299" y="1253"/>
                  </a:cubicBezTo>
                  <a:cubicBezTo>
                    <a:pt x="498" y="1452"/>
                    <a:pt x="836" y="1731"/>
                    <a:pt x="1194" y="1950"/>
                  </a:cubicBezTo>
                  <a:lnTo>
                    <a:pt x="1274" y="2009"/>
                  </a:lnTo>
                  <a:lnTo>
                    <a:pt x="1294" y="1930"/>
                  </a:lnTo>
                  <a:lnTo>
                    <a:pt x="1373" y="1711"/>
                  </a:lnTo>
                  <a:lnTo>
                    <a:pt x="1771" y="517"/>
                  </a:lnTo>
                  <a:cubicBezTo>
                    <a:pt x="1871" y="199"/>
                    <a:pt x="1910" y="0"/>
                    <a:pt x="18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3"/>
            <p:cNvSpPr/>
            <p:nvPr/>
          </p:nvSpPr>
          <p:spPr>
            <a:xfrm>
              <a:off x="3614418" y="1951554"/>
              <a:ext cx="76913" cy="77629"/>
            </a:xfrm>
            <a:custGeom>
              <a:avLst/>
              <a:gdLst/>
              <a:ahLst/>
              <a:cxnLst/>
              <a:rect l="l" t="t" r="r" b="b"/>
              <a:pathLst>
                <a:path w="2149" h="2169" extrusionOk="0">
                  <a:moveTo>
                    <a:pt x="0" y="0"/>
                  </a:moveTo>
                  <a:cubicBezTo>
                    <a:pt x="0" y="0"/>
                    <a:pt x="0" y="219"/>
                    <a:pt x="40" y="597"/>
                  </a:cubicBezTo>
                  <a:cubicBezTo>
                    <a:pt x="100" y="935"/>
                    <a:pt x="160" y="1473"/>
                    <a:pt x="239" y="2010"/>
                  </a:cubicBezTo>
                  <a:lnTo>
                    <a:pt x="239" y="2089"/>
                  </a:lnTo>
                  <a:lnTo>
                    <a:pt x="239" y="2169"/>
                  </a:lnTo>
                  <a:lnTo>
                    <a:pt x="319" y="2129"/>
                  </a:lnTo>
                  <a:cubicBezTo>
                    <a:pt x="836" y="1970"/>
                    <a:pt x="1313" y="1791"/>
                    <a:pt x="1632" y="1671"/>
                  </a:cubicBezTo>
                  <a:cubicBezTo>
                    <a:pt x="1950" y="1532"/>
                    <a:pt x="2149" y="1473"/>
                    <a:pt x="2149" y="1433"/>
                  </a:cubicBezTo>
                  <a:cubicBezTo>
                    <a:pt x="2149" y="1430"/>
                    <a:pt x="2145" y="1429"/>
                    <a:pt x="2138" y="1429"/>
                  </a:cubicBezTo>
                  <a:cubicBezTo>
                    <a:pt x="2091" y="1429"/>
                    <a:pt x="1887" y="1488"/>
                    <a:pt x="1592" y="1592"/>
                  </a:cubicBezTo>
                  <a:cubicBezTo>
                    <a:pt x="1270" y="1686"/>
                    <a:pt x="841" y="1817"/>
                    <a:pt x="338" y="1983"/>
                  </a:cubicBezTo>
                  <a:lnTo>
                    <a:pt x="338" y="1983"/>
                  </a:lnTo>
                  <a:cubicBezTo>
                    <a:pt x="259" y="1429"/>
                    <a:pt x="199" y="934"/>
                    <a:pt x="120" y="577"/>
                  </a:cubicBezTo>
                  <a:cubicBezTo>
                    <a:pt x="60" y="219"/>
                    <a:pt x="20" y="0"/>
                    <a:pt x="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3"/>
            <p:cNvSpPr/>
            <p:nvPr/>
          </p:nvSpPr>
          <p:spPr>
            <a:xfrm>
              <a:off x="3756113" y="2542457"/>
              <a:ext cx="22798" cy="71258"/>
            </a:xfrm>
            <a:custGeom>
              <a:avLst/>
              <a:gdLst/>
              <a:ahLst/>
              <a:cxnLst/>
              <a:rect l="l" t="t" r="r" b="b"/>
              <a:pathLst>
                <a:path w="637" h="1991" extrusionOk="0">
                  <a:moveTo>
                    <a:pt x="62" y="1"/>
                  </a:moveTo>
                  <a:cubicBezTo>
                    <a:pt x="61" y="1"/>
                    <a:pt x="60" y="1"/>
                    <a:pt x="60" y="1"/>
                  </a:cubicBezTo>
                  <a:cubicBezTo>
                    <a:pt x="0" y="1"/>
                    <a:pt x="279" y="399"/>
                    <a:pt x="418" y="976"/>
                  </a:cubicBezTo>
                  <a:cubicBezTo>
                    <a:pt x="517" y="1513"/>
                    <a:pt x="358" y="1991"/>
                    <a:pt x="418" y="1991"/>
                  </a:cubicBezTo>
                  <a:cubicBezTo>
                    <a:pt x="438" y="1991"/>
                    <a:pt x="637" y="1533"/>
                    <a:pt x="537" y="936"/>
                  </a:cubicBezTo>
                  <a:cubicBezTo>
                    <a:pt x="440" y="355"/>
                    <a:pt x="98" y="1"/>
                    <a:pt x="6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3"/>
            <p:cNvSpPr/>
            <p:nvPr/>
          </p:nvSpPr>
          <p:spPr>
            <a:xfrm>
              <a:off x="3812340" y="2429287"/>
              <a:ext cx="180167" cy="34466"/>
            </a:xfrm>
            <a:custGeom>
              <a:avLst/>
              <a:gdLst/>
              <a:ahLst/>
              <a:cxnLst/>
              <a:rect l="l" t="t" r="r" b="b"/>
              <a:pathLst>
                <a:path w="5034" h="963" extrusionOk="0">
                  <a:moveTo>
                    <a:pt x="5033" y="0"/>
                  </a:moveTo>
                  <a:cubicBezTo>
                    <a:pt x="4994" y="0"/>
                    <a:pt x="4735" y="60"/>
                    <a:pt x="4278" y="120"/>
                  </a:cubicBezTo>
                  <a:cubicBezTo>
                    <a:pt x="3840" y="219"/>
                    <a:pt x="3203" y="359"/>
                    <a:pt x="2507" y="478"/>
                  </a:cubicBezTo>
                  <a:cubicBezTo>
                    <a:pt x="1851" y="617"/>
                    <a:pt x="1194" y="717"/>
                    <a:pt x="757" y="796"/>
                  </a:cubicBezTo>
                  <a:cubicBezTo>
                    <a:pt x="279" y="876"/>
                    <a:pt x="1" y="916"/>
                    <a:pt x="1" y="955"/>
                  </a:cubicBezTo>
                  <a:cubicBezTo>
                    <a:pt x="1" y="960"/>
                    <a:pt x="19" y="963"/>
                    <a:pt x="54" y="963"/>
                  </a:cubicBezTo>
                  <a:cubicBezTo>
                    <a:pt x="160" y="963"/>
                    <a:pt x="413" y="940"/>
                    <a:pt x="757" y="896"/>
                  </a:cubicBezTo>
                  <a:cubicBezTo>
                    <a:pt x="1234" y="856"/>
                    <a:pt x="1851" y="756"/>
                    <a:pt x="2547" y="617"/>
                  </a:cubicBezTo>
                  <a:cubicBezTo>
                    <a:pt x="3243" y="478"/>
                    <a:pt x="3860" y="359"/>
                    <a:pt x="4297" y="219"/>
                  </a:cubicBezTo>
                  <a:cubicBezTo>
                    <a:pt x="4755" y="100"/>
                    <a:pt x="5033" y="20"/>
                    <a:pt x="5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3786714" y="2320698"/>
              <a:ext cx="185142" cy="50357"/>
            </a:xfrm>
            <a:custGeom>
              <a:avLst/>
              <a:gdLst/>
              <a:ahLst/>
              <a:cxnLst/>
              <a:rect l="l" t="t" r="r" b="b"/>
              <a:pathLst>
                <a:path w="5173" h="1407" extrusionOk="0">
                  <a:moveTo>
                    <a:pt x="5138" y="0"/>
                  </a:moveTo>
                  <a:cubicBezTo>
                    <a:pt x="5048" y="0"/>
                    <a:pt x="4790" y="72"/>
                    <a:pt x="4397" y="170"/>
                  </a:cubicBezTo>
                  <a:cubicBezTo>
                    <a:pt x="3939" y="309"/>
                    <a:pt x="3283" y="448"/>
                    <a:pt x="2567" y="627"/>
                  </a:cubicBezTo>
                  <a:cubicBezTo>
                    <a:pt x="1870" y="806"/>
                    <a:pt x="1214" y="966"/>
                    <a:pt x="756" y="1125"/>
                  </a:cubicBezTo>
                  <a:cubicBezTo>
                    <a:pt x="279" y="1264"/>
                    <a:pt x="0" y="1363"/>
                    <a:pt x="0" y="1403"/>
                  </a:cubicBezTo>
                  <a:cubicBezTo>
                    <a:pt x="3" y="1405"/>
                    <a:pt x="7" y="1406"/>
                    <a:pt x="15" y="1406"/>
                  </a:cubicBezTo>
                  <a:cubicBezTo>
                    <a:pt x="80" y="1406"/>
                    <a:pt x="348" y="1331"/>
                    <a:pt x="776" y="1224"/>
                  </a:cubicBezTo>
                  <a:cubicBezTo>
                    <a:pt x="1254" y="1105"/>
                    <a:pt x="1890" y="946"/>
                    <a:pt x="2606" y="767"/>
                  </a:cubicBezTo>
                  <a:cubicBezTo>
                    <a:pt x="3303" y="608"/>
                    <a:pt x="3959" y="429"/>
                    <a:pt x="4437" y="269"/>
                  </a:cubicBezTo>
                  <a:cubicBezTo>
                    <a:pt x="4894" y="130"/>
                    <a:pt x="5173" y="31"/>
                    <a:pt x="5173" y="11"/>
                  </a:cubicBezTo>
                  <a:cubicBezTo>
                    <a:pt x="5169" y="4"/>
                    <a:pt x="5157" y="0"/>
                    <a:pt x="5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3766063" y="2276926"/>
              <a:ext cx="61272" cy="269857"/>
            </a:xfrm>
            <a:custGeom>
              <a:avLst/>
              <a:gdLst/>
              <a:ahLst/>
              <a:cxnLst/>
              <a:rect l="l" t="t" r="r" b="b"/>
              <a:pathLst>
                <a:path w="1712" h="7540" extrusionOk="0">
                  <a:moveTo>
                    <a:pt x="1" y="0"/>
                  </a:moveTo>
                  <a:cubicBezTo>
                    <a:pt x="1" y="1"/>
                    <a:pt x="40" y="100"/>
                    <a:pt x="60" y="299"/>
                  </a:cubicBezTo>
                  <a:cubicBezTo>
                    <a:pt x="100" y="518"/>
                    <a:pt x="160" y="796"/>
                    <a:pt x="219" y="1114"/>
                  </a:cubicBezTo>
                  <a:cubicBezTo>
                    <a:pt x="359" y="1791"/>
                    <a:pt x="577" y="2746"/>
                    <a:pt x="796" y="3780"/>
                  </a:cubicBezTo>
                  <a:cubicBezTo>
                    <a:pt x="1055" y="4834"/>
                    <a:pt x="1254" y="5769"/>
                    <a:pt x="1413" y="6446"/>
                  </a:cubicBezTo>
                  <a:cubicBezTo>
                    <a:pt x="1493" y="6764"/>
                    <a:pt x="1572" y="7023"/>
                    <a:pt x="1612" y="7241"/>
                  </a:cubicBezTo>
                  <a:cubicBezTo>
                    <a:pt x="1672" y="7440"/>
                    <a:pt x="1711" y="7540"/>
                    <a:pt x="1711" y="7540"/>
                  </a:cubicBezTo>
                  <a:cubicBezTo>
                    <a:pt x="1711" y="7540"/>
                    <a:pt x="1711" y="7440"/>
                    <a:pt x="1672" y="7241"/>
                  </a:cubicBezTo>
                  <a:cubicBezTo>
                    <a:pt x="1612" y="7023"/>
                    <a:pt x="1572" y="6744"/>
                    <a:pt x="1493" y="6426"/>
                  </a:cubicBezTo>
                  <a:cubicBezTo>
                    <a:pt x="1373" y="5749"/>
                    <a:pt x="1154" y="4814"/>
                    <a:pt x="916" y="3760"/>
                  </a:cubicBezTo>
                  <a:cubicBezTo>
                    <a:pt x="677" y="2706"/>
                    <a:pt x="478" y="1771"/>
                    <a:pt x="299" y="1095"/>
                  </a:cubicBezTo>
                  <a:cubicBezTo>
                    <a:pt x="219" y="776"/>
                    <a:pt x="160" y="518"/>
                    <a:pt x="100" y="299"/>
                  </a:cubicBezTo>
                  <a:cubicBezTo>
                    <a:pt x="60" y="100"/>
                    <a:pt x="1" y="1"/>
                    <a:pt x="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3363097" y="2219840"/>
              <a:ext cx="598802" cy="16714"/>
            </a:xfrm>
            <a:custGeom>
              <a:avLst/>
              <a:gdLst/>
              <a:ahLst/>
              <a:cxnLst/>
              <a:rect l="l" t="t" r="r" b="b"/>
              <a:pathLst>
                <a:path w="16731" h="467" extrusionOk="0">
                  <a:moveTo>
                    <a:pt x="176" y="0"/>
                  </a:moveTo>
                  <a:cubicBezTo>
                    <a:pt x="61" y="0"/>
                    <a:pt x="0" y="1"/>
                    <a:pt x="0" y="4"/>
                  </a:cubicBezTo>
                  <a:cubicBezTo>
                    <a:pt x="0" y="64"/>
                    <a:pt x="3720" y="183"/>
                    <a:pt x="8355" y="302"/>
                  </a:cubicBezTo>
                  <a:cubicBezTo>
                    <a:pt x="12240" y="420"/>
                    <a:pt x="15518" y="466"/>
                    <a:pt x="16459" y="466"/>
                  </a:cubicBezTo>
                  <a:cubicBezTo>
                    <a:pt x="16636" y="466"/>
                    <a:pt x="16730" y="465"/>
                    <a:pt x="16730" y="462"/>
                  </a:cubicBezTo>
                  <a:cubicBezTo>
                    <a:pt x="16730" y="442"/>
                    <a:pt x="12970" y="302"/>
                    <a:pt x="8375" y="163"/>
                  </a:cubicBezTo>
                  <a:cubicBezTo>
                    <a:pt x="4346" y="59"/>
                    <a:pt x="969"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3401536" y="2083263"/>
              <a:ext cx="514088" cy="15998"/>
            </a:xfrm>
            <a:custGeom>
              <a:avLst/>
              <a:gdLst/>
              <a:ahLst/>
              <a:cxnLst/>
              <a:rect l="l" t="t" r="r" b="b"/>
              <a:pathLst>
                <a:path w="14364" h="447" extrusionOk="0">
                  <a:moveTo>
                    <a:pt x="13786" y="1"/>
                  </a:moveTo>
                  <a:cubicBezTo>
                    <a:pt x="13388" y="20"/>
                    <a:pt x="12891" y="40"/>
                    <a:pt x="12254" y="60"/>
                  </a:cubicBezTo>
                  <a:cubicBezTo>
                    <a:pt x="10961" y="120"/>
                    <a:pt x="9171" y="200"/>
                    <a:pt x="7182" y="239"/>
                  </a:cubicBezTo>
                  <a:cubicBezTo>
                    <a:pt x="5193" y="299"/>
                    <a:pt x="3402" y="319"/>
                    <a:pt x="2109" y="339"/>
                  </a:cubicBezTo>
                  <a:cubicBezTo>
                    <a:pt x="1453" y="379"/>
                    <a:pt x="936" y="379"/>
                    <a:pt x="558" y="379"/>
                  </a:cubicBezTo>
                  <a:lnTo>
                    <a:pt x="1" y="379"/>
                  </a:lnTo>
                  <a:cubicBezTo>
                    <a:pt x="1" y="398"/>
                    <a:pt x="40" y="398"/>
                    <a:pt x="140" y="398"/>
                  </a:cubicBezTo>
                  <a:cubicBezTo>
                    <a:pt x="259" y="418"/>
                    <a:pt x="398" y="418"/>
                    <a:pt x="558" y="418"/>
                  </a:cubicBezTo>
                  <a:cubicBezTo>
                    <a:pt x="936" y="438"/>
                    <a:pt x="1453" y="438"/>
                    <a:pt x="2109" y="438"/>
                  </a:cubicBezTo>
                  <a:cubicBezTo>
                    <a:pt x="2456" y="444"/>
                    <a:pt x="2838" y="446"/>
                    <a:pt x="3250" y="446"/>
                  </a:cubicBezTo>
                  <a:cubicBezTo>
                    <a:pt x="4376" y="446"/>
                    <a:pt x="5726" y="428"/>
                    <a:pt x="7182" y="398"/>
                  </a:cubicBezTo>
                  <a:cubicBezTo>
                    <a:pt x="9171" y="339"/>
                    <a:pt x="10961" y="239"/>
                    <a:pt x="12254" y="180"/>
                  </a:cubicBezTo>
                  <a:cubicBezTo>
                    <a:pt x="12891" y="140"/>
                    <a:pt x="13428" y="100"/>
                    <a:pt x="13786" y="80"/>
                  </a:cubicBezTo>
                  <a:cubicBezTo>
                    <a:pt x="13965" y="80"/>
                    <a:pt x="14124" y="40"/>
                    <a:pt x="14224" y="40"/>
                  </a:cubicBezTo>
                  <a:cubicBezTo>
                    <a:pt x="14323" y="20"/>
                    <a:pt x="14363" y="20"/>
                    <a:pt x="14363" y="20"/>
                  </a:cubicBezTo>
                  <a:cubicBezTo>
                    <a:pt x="14363" y="20"/>
                    <a:pt x="14323" y="20"/>
                    <a:pt x="14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3274086" y="1930187"/>
              <a:ext cx="142444" cy="160948"/>
            </a:xfrm>
            <a:custGeom>
              <a:avLst/>
              <a:gdLst/>
              <a:ahLst/>
              <a:cxnLst/>
              <a:rect l="l" t="t" r="r" b="b"/>
              <a:pathLst>
                <a:path w="3980" h="4497" extrusionOk="0">
                  <a:moveTo>
                    <a:pt x="3958" y="0"/>
                  </a:moveTo>
                  <a:cubicBezTo>
                    <a:pt x="3902" y="0"/>
                    <a:pt x="2994" y="988"/>
                    <a:pt x="1930" y="2209"/>
                  </a:cubicBezTo>
                  <a:cubicBezTo>
                    <a:pt x="836" y="3462"/>
                    <a:pt x="1" y="4477"/>
                    <a:pt x="21" y="4496"/>
                  </a:cubicBezTo>
                  <a:cubicBezTo>
                    <a:pt x="21" y="4497"/>
                    <a:pt x="21" y="4497"/>
                    <a:pt x="21" y="4497"/>
                  </a:cubicBezTo>
                  <a:cubicBezTo>
                    <a:pt x="58" y="4497"/>
                    <a:pt x="946" y="3510"/>
                    <a:pt x="2030" y="2288"/>
                  </a:cubicBezTo>
                  <a:cubicBezTo>
                    <a:pt x="3124" y="1035"/>
                    <a:pt x="3979" y="21"/>
                    <a:pt x="3959" y="1"/>
                  </a:cubicBezTo>
                  <a:cubicBezTo>
                    <a:pt x="3959" y="0"/>
                    <a:pt x="3959" y="0"/>
                    <a:pt x="3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3369503" y="2363611"/>
              <a:ext cx="407254" cy="40121"/>
            </a:xfrm>
            <a:custGeom>
              <a:avLst/>
              <a:gdLst/>
              <a:ahLst/>
              <a:cxnLst/>
              <a:rect l="l" t="t" r="r" b="b"/>
              <a:pathLst>
                <a:path w="11379" h="1121" extrusionOk="0">
                  <a:moveTo>
                    <a:pt x="41" y="1"/>
                  </a:moveTo>
                  <a:cubicBezTo>
                    <a:pt x="14" y="1"/>
                    <a:pt x="0" y="2"/>
                    <a:pt x="0" y="5"/>
                  </a:cubicBezTo>
                  <a:cubicBezTo>
                    <a:pt x="0" y="25"/>
                    <a:pt x="2527" y="304"/>
                    <a:pt x="5690" y="622"/>
                  </a:cubicBezTo>
                  <a:cubicBezTo>
                    <a:pt x="8681" y="908"/>
                    <a:pt x="11161" y="1121"/>
                    <a:pt x="11365" y="1121"/>
                  </a:cubicBezTo>
                  <a:cubicBezTo>
                    <a:pt x="11374" y="1121"/>
                    <a:pt x="11379" y="1120"/>
                    <a:pt x="11379" y="1119"/>
                  </a:cubicBezTo>
                  <a:cubicBezTo>
                    <a:pt x="11379" y="1060"/>
                    <a:pt x="8853" y="801"/>
                    <a:pt x="5690" y="503"/>
                  </a:cubicBezTo>
                  <a:cubicBezTo>
                    <a:pt x="2778" y="226"/>
                    <a:pt x="378"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3384464" y="2517296"/>
              <a:ext cx="396589" cy="9449"/>
            </a:xfrm>
            <a:custGeom>
              <a:avLst/>
              <a:gdLst/>
              <a:ahLst/>
              <a:cxnLst/>
              <a:rect l="l" t="t" r="r" b="b"/>
              <a:pathLst>
                <a:path w="11081" h="264" extrusionOk="0">
                  <a:moveTo>
                    <a:pt x="519" y="0"/>
                  </a:moveTo>
                  <a:cubicBezTo>
                    <a:pt x="199" y="0"/>
                    <a:pt x="20" y="3"/>
                    <a:pt x="20" y="8"/>
                  </a:cubicBezTo>
                  <a:cubicBezTo>
                    <a:pt x="0" y="48"/>
                    <a:pt x="2487" y="128"/>
                    <a:pt x="5550" y="207"/>
                  </a:cubicBezTo>
                  <a:cubicBezTo>
                    <a:pt x="7702" y="235"/>
                    <a:pt x="9576" y="263"/>
                    <a:pt x="10489" y="263"/>
                  </a:cubicBezTo>
                  <a:cubicBezTo>
                    <a:pt x="10867" y="263"/>
                    <a:pt x="11080" y="259"/>
                    <a:pt x="11080" y="247"/>
                  </a:cubicBezTo>
                  <a:cubicBezTo>
                    <a:pt x="11080" y="227"/>
                    <a:pt x="8634" y="128"/>
                    <a:pt x="5570" y="48"/>
                  </a:cubicBezTo>
                  <a:cubicBezTo>
                    <a:pt x="3327" y="19"/>
                    <a:pt x="1394"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3512594" y="1975033"/>
              <a:ext cx="88330" cy="638673"/>
            </a:xfrm>
            <a:custGeom>
              <a:avLst/>
              <a:gdLst/>
              <a:ahLst/>
              <a:cxnLst/>
              <a:rect l="l" t="t" r="r" b="b"/>
              <a:pathLst>
                <a:path w="2468" h="17845" extrusionOk="0">
                  <a:moveTo>
                    <a:pt x="2468" y="1"/>
                  </a:moveTo>
                  <a:cubicBezTo>
                    <a:pt x="2467" y="1"/>
                    <a:pt x="2448" y="61"/>
                    <a:pt x="2388" y="180"/>
                  </a:cubicBezTo>
                  <a:cubicBezTo>
                    <a:pt x="2328" y="319"/>
                    <a:pt x="2288" y="478"/>
                    <a:pt x="2209" y="677"/>
                  </a:cubicBezTo>
                  <a:cubicBezTo>
                    <a:pt x="2090" y="1115"/>
                    <a:pt x="1891" y="1751"/>
                    <a:pt x="1712" y="2547"/>
                  </a:cubicBezTo>
                  <a:cubicBezTo>
                    <a:pt x="1314" y="4139"/>
                    <a:pt x="1035" y="6386"/>
                    <a:pt x="797" y="8873"/>
                  </a:cubicBezTo>
                  <a:cubicBezTo>
                    <a:pt x="677" y="10087"/>
                    <a:pt x="538" y="11280"/>
                    <a:pt x="419" y="12354"/>
                  </a:cubicBezTo>
                  <a:cubicBezTo>
                    <a:pt x="339" y="12871"/>
                    <a:pt x="279" y="13389"/>
                    <a:pt x="220" y="13866"/>
                  </a:cubicBezTo>
                  <a:cubicBezTo>
                    <a:pt x="180" y="14363"/>
                    <a:pt x="120" y="14801"/>
                    <a:pt x="100" y="15199"/>
                  </a:cubicBezTo>
                  <a:cubicBezTo>
                    <a:pt x="21" y="16015"/>
                    <a:pt x="1" y="16691"/>
                    <a:pt x="1" y="17148"/>
                  </a:cubicBezTo>
                  <a:lnTo>
                    <a:pt x="1" y="17666"/>
                  </a:lnTo>
                  <a:lnTo>
                    <a:pt x="1" y="17845"/>
                  </a:lnTo>
                  <a:cubicBezTo>
                    <a:pt x="1" y="17845"/>
                    <a:pt x="21" y="17765"/>
                    <a:pt x="80" y="17646"/>
                  </a:cubicBezTo>
                  <a:cubicBezTo>
                    <a:pt x="80" y="17507"/>
                    <a:pt x="100" y="17347"/>
                    <a:pt x="100" y="17109"/>
                  </a:cubicBezTo>
                  <a:cubicBezTo>
                    <a:pt x="120" y="16651"/>
                    <a:pt x="160" y="15995"/>
                    <a:pt x="220" y="15179"/>
                  </a:cubicBezTo>
                  <a:cubicBezTo>
                    <a:pt x="240" y="14781"/>
                    <a:pt x="299" y="14344"/>
                    <a:pt x="339" y="13866"/>
                  </a:cubicBezTo>
                  <a:cubicBezTo>
                    <a:pt x="399" y="13389"/>
                    <a:pt x="478" y="12891"/>
                    <a:pt x="538" y="12354"/>
                  </a:cubicBezTo>
                  <a:cubicBezTo>
                    <a:pt x="677" y="11280"/>
                    <a:pt x="797" y="10106"/>
                    <a:pt x="916" y="8873"/>
                  </a:cubicBezTo>
                  <a:cubicBezTo>
                    <a:pt x="1174" y="6386"/>
                    <a:pt x="1433" y="4139"/>
                    <a:pt x="1791" y="2547"/>
                  </a:cubicBezTo>
                  <a:cubicBezTo>
                    <a:pt x="1970" y="1751"/>
                    <a:pt x="2149" y="1135"/>
                    <a:pt x="2269" y="677"/>
                  </a:cubicBezTo>
                  <a:cubicBezTo>
                    <a:pt x="2328" y="478"/>
                    <a:pt x="2368" y="319"/>
                    <a:pt x="2408" y="180"/>
                  </a:cubicBezTo>
                  <a:cubicBezTo>
                    <a:pt x="2467" y="81"/>
                    <a:pt x="2468" y="1"/>
                    <a:pt x="246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3656437" y="2219983"/>
              <a:ext cx="97564" cy="24946"/>
            </a:xfrm>
            <a:custGeom>
              <a:avLst/>
              <a:gdLst/>
              <a:ahLst/>
              <a:cxnLst/>
              <a:rect l="l" t="t" r="r" b="b"/>
              <a:pathLst>
                <a:path w="2726" h="697" extrusionOk="0">
                  <a:moveTo>
                    <a:pt x="0" y="0"/>
                  </a:moveTo>
                  <a:lnTo>
                    <a:pt x="0" y="696"/>
                  </a:lnTo>
                  <a:lnTo>
                    <a:pt x="2725" y="696"/>
                  </a:lnTo>
                  <a:lnTo>
                    <a:pt x="2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3726192" y="2296862"/>
              <a:ext cx="68395" cy="221469"/>
            </a:xfrm>
            <a:custGeom>
              <a:avLst/>
              <a:gdLst/>
              <a:ahLst/>
              <a:cxnLst/>
              <a:rect l="l" t="t" r="r" b="b"/>
              <a:pathLst>
                <a:path w="1911" h="6188" extrusionOk="0">
                  <a:moveTo>
                    <a:pt x="1214" y="0"/>
                  </a:moveTo>
                  <a:cubicBezTo>
                    <a:pt x="1" y="1831"/>
                    <a:pt x="80" y="4417"/>
                    <a:pt x="1413" y="6187"/>
                  </a:cubicBezTo>
                  <a:cubicBezTo>
                    <a:pt x="1592" y="5013"/>
                    <a:pt x="1771" y="3860"/>
                    <a:pt x="1910" y="2706"/>
                  </a:cubicBezTo>
                  <a:lnTo>
                    <a:pt x="1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3663559" y="1637170"/>
              <a:ext cx="144556" cy="532269"/>
            </a:xfrm>
            <a:custGeom>
              <a:avLst/>
              <a:gdLst/>
              <a:ahLst/>
              <a:cxnLst/>
              <a:rect l="l" t="t" r="r" b="b"/>
              <a:pathLst>
                <a:path w="4039" h="14872" extrusionOk="0">
                  <a:moveTo>
                    <a:pt x="2729" y="1"/>
                  </a:moveTo>
                  <a:cubicBezTo>
                    <a:pt x="2351" y="1"/>
                    <a:pt x="1965" y="224"/>
                    <a:pt x="1850" y="569"/>
                  </a:cubicBezTo>
                  <a:lnTo>
                    <a:pt x="1373" y="1066"/>
                  </a:lnTo>
                  <a:cubicBezTo>
                    <a:pt x="1691" y="1723"/>
                    <a:pt x="1552" y="2518"/>
                    <a:pt x="1293" y="3214"/>
                  </a:cubicBezTo>
                  <a:cubicBezTo>
                    <a:pt x="1074" y="3911"/>
                    <a:pt x="776" y="4607"/>
                    <a:pt x="836" y="5323"/>
                  </a:cubicBezTo>
                  <a:cubicBezTo>
                    <a:pt x="875" y="5999"/>
                    <a:pt x="1253" y="6616"/>
                    <a:pt x="1293" y="7292"/>
                  </a:cubicBezTo>
                  <a:cubicBezTo>
                    <a:pt x="1412" y="8426"/>
                    <a:pt x="676" y="9461"/>
                    <a:pt x="378" y="10555"/>
                  </a:cubicBezTo>
                  <a:cubicBezTo>
                    <a:pt x="0" y="11967"/>
                    <a:pt x="378" y="13559"/>
                    <a:pt x="1353" y="14653"/>
                  </a:cubicBezTo>
                  <a:cubicBezTo>
                    <a:pt x="1452" y="14752"/>
                    <a:pt x="1572" y="14872"/>
                    <a:pt x="1731" y="14872"/>
                  </a:cubicBezTo>
                  <a:cubicBezTo>
                    <a:pt x="1910" y="14872"/>
                    <a:pt x="2029" y="14693"/>
                    <a:pt x="2069" y="14533"/>
                  </a:cubicBezTo>
                  <a:cubicBezTo>
                    <a:pt x="2089" y="14354"/>
                    <a:pt x="2069" y="14175"/>
                    <a:pt x="2069" y="13996"/>
                  </a:cubicBezTo>
                  <a:cubicBezTo>
                    <a:pt x="1930" y="12385"/>
                    <a:pt x="3501" y="11072"/>
                    <a:pt x="3740" y="9461"/>
                  </a:cubicBezTo>
                  <a:cubicBezTo>
                    <a:pt x="3899" y="8406"/>
                    <a:pt x="3441" y="7372"/>
                    <a:pt x="3402" y="6298"/>
                  </a:cubicBezTo>
                  <a:cubicBezTo>
                    <a:pt x="3322" y="4945"/>
                    <a:pt x="3819" y="3652"/>
                    <a:pt x="3959" y="2339"/>
                  </a:cubicBezTo>
                  <a:cubicBezTo>
                    <a:pt x="4018" y="1902"/>
                    <a:pt x="4038" y="1424"/>
                    <a:pt x="3899" y="967"/>
                  </a:cubicBezTo>
                  <a:cubicBezTo>
                    <a:pt x="3740" y="549"/>
                    <a:pt x="3422" y="151"/>
                    <a:pt x="2964" y="32"/>
                  </a:cubicBezTo>
                  <a:cubicBezTo>
                    <a:pt x="2888" y="11"/>
                    <a:pt x="2809" y="1"/>
                    <a:pt x="2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2228929" y="1489175"/>
              <a:ext cx="500523" cy="867192"/>
            </a:xfrm>
            <a:custGeom>
              <a:avLst/>
              <a:gdLst/>
              <a:ahLst/>
              <a:cxnLst/>
              <a:rect l="l" t="t" r="r" b="b"/>
              <a:pathLst>
                <a:path w="13985" h="24230" extrusionOk="0">
                  <a:moveTo>
                    <a:pt x="9069" y="0"/>
                  </a:moveTo>
                  <a:cubicBezTo>
                    <a:pt x="8681" y="0"/>
                    <a:pt x="8499" y="2390"/>
                    <a:pt x="8057" y="2774"/>
                  </a:cubicBezTo>
                  <a:cubicBezTo>
                    <a:pt x="8022" y="2806"/>
                    <a:pt x="7995" y="2820"/>
                    <a:pt x="7974" y="2820"/>
                  </a:cubicBezTo>
                  <a:cubicBezTo>
                    <a:pt x="7729" y="2820"/>
                    <a:pt x="8324" y="852"/>
                    <a:pt x="7957" y="705"/>
                  </a:cubicBezTo>
                  <a:cubicBezTo>
                    <a:pt x="7934" y="699"/>
                    <a:pt x="7912" y="692"/>
                    <a:pt x="7889" y="692"/>
                  </a:cubicBezTo>
                  <a:cubicBezTo>
                    <a:pt x="7774" y="692"/>
                    <a:pt x="7656" y="858"/>
                    <a:pt x="7440" y="2018"/>
                  </a:cubicBezTo>
                  <a:cubicBezTo>
                    <a:pt x="7321" y="2695"/>
                    <a:pt x="7201" y="5062"/>
                    <a:pt x="7201" y="5062"/>
                  </a:cubicBezTo>
                  <a:lnTo>
                    <a:pt x="5968" y="7469"/>
                  </a:lnTo>
                  <a:lnTo>
                    <a:pt x="6008" y="7489"/>
                  </a:lnTo>
                  <a:lnTo>
                    <a:pt x="975" y="18092"/>
                  </a:lnTo>
                  <a:cubicBezTo>
                    <a:pt x="0" y="20618"/>
                    <a:pt x="1572" y="22687"/>
                    <a:pt x="3163" y="23602"/>
                  </a:cubicBezTo>
                  <a:cubicBezTo>
                    <a:pt x="3867" y="24020"/>
                    <a:pt x="4653" y="24230"/>
                    <a:pt x="5438" y="24230"/>
                  </a:cubicBezTo>
                  <a:cubicBezTo>
                    <a:pt x="6295" y="24230"/>
                    <a:pt x="7150" y="23981"/>
                    <a:pt x="7898" y="23482"/>
                  </a:cubicBezTo>
                  <a:lnTo>
                    <a:pt x="13985" y="19424"/>
                  </a:lnTo>
                  <a:lnTo>
                    <a:pt x="11379" y="15147"/>
                  </a:lnTo>
                  <a:lnTo>
                    <a:pt x="6107" y="18489"/>
                  </a:lnTo>
                  <a:lnTo>
                    <a:pt x="9827" y="8265"/>
                  </a:lnTo>
                  <a:lnTo>
                    <a:pt x="10842" y="6255"/>
                  </a:lnTo>
                  <a:cubicBezTo>
                    <a:pt x="10981" y="6076"/>
                    <a:pt x="11140" y="5877"/>
                    <a:pt x="11339" y="5659"/>
                  </a:cubicBezTo>
                  <a:cubicBezTo>
                    <a:pt x="11518" y="5460"/>
                    <a:pt x="11717" y="5301"/>
                    <a:pt x="11936" y="5181"/>
                  </a:cubicBezTo>
                  <a:cubicBezTo>
                    <a:pt x="12214" y="5022"/>
                    <a:pt x="12592" y="4863"/>
                    <a:pt x="12831" y="4843"/>
                  </a:cubicBezTo>
                  <a:cubicBezTo>
                    <a:pt x="13129" y="4783"/>
                    <a:pt x="13209" y="4405"/>
                    <a:pt x="12990" y="4286"/>
                  </a:cubicBezTo>
                  <a:cubicBezTo>
                    <a:pt x="12937" y="4257"/>
                    <a:pt x="12846" y="4241"/>
                    <a:pt x="12727" y="4241"/>
                  </a:cubicBezTo>
                  <a:cubicBezTo>
                    <a:pt x="12364" y="4241"/>
                    <a:pt x="11741" y="4393"/>
                    <a:pt x="11140" y="4783"/>
                  </a:cubicBezTo>
                  <a:cubicBezTo>
                    <a:pt x="11020" y="4861"/>
                    <a:pt x="10929" y="4895"/>
                    <a:pt x="10861" y="4895"/>
                  </a:cubicBezTo>
                  <a:cubicBezTo>
                    <a:pt x="10476" y="4895"/>
                    <a:pt x="10829" y="3810"/>
                    <a:pt x="10981" y="3371"/>
                  </a:cubicBezTo>
                  <a:cubicBezTo>
                    <a:pt x="11120" y="2834"/>
                    <a:pt x="11538" y="1223"/>
                    <a:pt x="11419" y="1043"/>
                  </a:cubicBezTo>
                  <a:cubicBezTo>
                    <a:pt x="11360" y="965"/>
                    <a:pt x="11287" y="926"/>
                    <a:pt x="11210" y="926"/>
                  </a:cubicBezTo>
                  <a:cubicBezTo>
                    <a:pt x="11053" y="926"/>
                    <a:pt x="10882" y="1093"/>
                    <a:pt x="10802" y="1441"/>
                  </a:cubicBezTo>
                  <a:cubicBezTo>
                    <a:pt x="10648" y="1962"/>
                    <a:pt x="10139" y="3415"/>
                    <a:pt x="9854" y="3415"/>
                  </a:cubicBezTo>
                  <a:cubicBezTo>
                    <a:pt x="9845" y="3415"/>
                    <a:pt x="9836" y="3414"/>
                    <a:pt x="9827" y="3411"/>
                  </a:cubicBezTo>
                  <a:cubicBezTo>
                    <a:pt x="9549" y="3311"/>
                    <a:pt x="10404" y="685"/>
                    <a:pt x="10404" y="685"/>
                  </a:cubicBezTo>
                  <a:cubicBezTo>
                    <a:pt x="10404" y="685"/>
                    <a:pt x="10683" y="148"/>
                    <a:pt x="10344" y="29"/>
                  </a:cubicBezTo>
                  <a:cubicBezTo>
                    <a:pt x="10325" y="21"/>
                    <a:pt x="10305" y="17"/>
                    <a:pt x="10285" y="17"/>
                  </a:cubicBezTo>
                  <a:cubicBezTo>
                    <a:pt x="9757" y="17"/>
                    <a:pt x="9109" y="2684"/>
                    <a:pt x="9051" y="2933"/>
                  </a:cubicBezTo>
                  <a:cubicBezTo>
                    <a:pt x="9036" y="3011"/>
                    <a:pt x="8981" y="3043"/>
                    <a:pt x="8925" y="3043"/>
                  </a:cubicBezTo>
                  <a:cubicBezTo>
                    <a:pt x="8837" y="3043"/>
                    <a:pt x="8744" y="2963"/>
                    <a:pt x="8793" y="2854"/>
                  </a:cubicBezTo>
                  <a:cubicBezTo>
                    <a:pt x="8833" y="2655"/>
                    <a:pt x="9688" y="228"/>
                    <a:pt x="9111" y="9"/>
                  </a:cubicBezTo>
                  <a:cubicBezTo>
                    <a:pt x="9097" y="3"/>
                    <a:pt x="9083" y="0"/>
                    <a:pt x="9069"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2597715" y="4417096"/>
              <a:ext cx="320428" cy="264918"/>
            </a:xfrm>
            <a:custGeom>
              <a:avLst/>
              <a:gdLst/>
              <a:ahLst/>
              <a:cxnLst/>
              <a:rect l="l" t="t" r="r" b="b"/>
              <a:pathLst>
                <a:path w="8953" h="7402" extrusionOk="0">
                  <a:moveTo>
                    <a:pt x="8833" y="1"/>
                  </a:moveTo>
                  <a:lnTo>
                    <a:pt x="4357" y="120"/>
                  </a:lnTo>
                  <a:lnTo>
                    <a:pt x="4616" y="4716"/>
                  </a:lnTo>
                  <a:cubicBezTo>
                    <a:pt x="4616" y="4716"/>
                    <a:pt x="21" y="6526"/>
                    <a:pt x="1" y="7401"/>
                  </a:cubicBezTo>
                  <a:lnTo>
                    <a:pt x="8952" y="7341"/>
                  </a:lnTo>
                  <a:lnTo>
                    <a:pt x="8833"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2844778" y="4570709"/>
              <a:ext cx="27093" cy="25232"/>
            </a:xfrm>
            <a:custGeom>
              <a:avLst/>
              <a:gdLst/>
              <a:ahLst/>
              <a:cxnLst/>
              <a:rect l="l" t="t" r="r" b="b"/>
              <a:pathLst>
                <a:path w="757" h="705" extrusionOk="0">
                  <a:moveTo>
                    <a:pt x="394" y="1"/>
                  </a:moveTo>
                  <a:cubicBezTo>
                    <a:pt x="257" y="1"/>
                    <a:pt x="91" y="104"/>
                    <a:pt x="60" y="245"/>
                  </a:cubicBezTo>
                  <a:cubicBezTo>
                    <a:pt x="0" y="424"/>
                    <a:pt x="160" y="642"/>
                    <a:pt x="339" y="702"/>
                  </a:cubicBezTo>
                  <a:cubicBezTo>
                    <a:pt x="350" y="703"/>
                    <a:pt x="362" y="704"/>
                    <a:pt x="374" y="704"/>
                  </a:cubicBezTo>
                  <a:cubicBezTo>
                    <a:pt x="526" y="704"/>
                    <a:pt x="700" y="590"/>
                    <a:pt x="736" y="424"/>
                  </a:cubicBezTo>
                  <a:cubicBezTo>
                    <a:pt x="756" y="225"/>
                    <a:pt x="637" y="46"/>
                    <a:pt x="458" y="6"/>
                  </a:cubicBezTo>
                  <a:lnTo>
                    <a:pt x="458" y="6"/>
                  </a:lnTo>
                  <a:lnTo>
                    <a:pt x="481" y="17"/>
                  </a:lnTo>
                  <a:lnTo>
                    <a:pt x="481" y="17"/>
                  </a:lnTo>
                  <a:cubicBezTo>
                    <a:pt x="455" y="6"/>
                    <a:pt x="42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2594888" y="4653493"/>
              <a:ext cx="322539" cy="28525"/>
            </a:xfrm>
            <a:custGeom>
              <a:avLst/>
              <a:gdLst/>
              <a:ahLst/>
              <a:cxnLst/>
              <a:rect l="l" t="t" r="r" b="b"/>
              <a:pathLst>
                <a:path w="9012" h="797" extrusionOk="0">
                  <a:moveTo>
                    <a:pt x="9012" y="0"/>
                  </a:moveTo>
                  <a:lnTo>
                    <a:pt x="398" y="319"/>
                  </a:lnTo>
                  <a:cubicBezTo>
                    <a:pt x="398" y="319"/>
                    <a:pt x="0" y="498"/>
                    <a:pt x="60" y="796"/>
                  </a:cubicBezTo>
                  <a:lnTo>
                    <a:pt x="9012" y="736"/>
                  </a:lnTo>
                  <a:lnTo>
                    <a:pt x="90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2757198" y="4583272"/>
              <a:ext cx="31352" cy="19756"/>
            </a:xfrm>
            <a:custGeom>
              <a:avLst/>
              <a:gdLst/>
              <a:ahLst/>
              <a:cxnLst/>
              <a:rect l="l" t="t" r="r" b="b"/>
              <a:pathLst>
                <a:path w="876" h="552" extrusionOk="0">
                  <a:moveTo>
                    <a:pt x="149" y="0"/>
                  </a:moveTo>
                  <a:cubicBezTo>
                    <a:pt x="59" y="0"/>
                    <a:pt x="1" y="24"/>
                    <a:pt x="1" y="53"/>
                  </a:cubicBezTo>
                  <a:cubicBezTo>
                    <a:pt x="1" y="92"/>
                    <a:pt x="219" y="92"/>
                    <a:pt x="438" y="232"/>
                  </a:cubicBezTo>
                  <a:cubicBezTo>
                    <a:pt x="666" y="364"/>
                    <a:pt x="785" y="551"/>
                    <a:pt x="813" y="551"/>
                  </a:cubicBezTo>
                  <a:cubicBezTo>
                    <a:pt x="814" y="551"/>
                    <a:pt x="815" y="551"/>
                    <a:pt x="816" y="550"/>
                  </a:cubicBezTo>
                  <a:cubicBezTo>
                    <a:pt x="876" y="550"/>
                    <a:pt x="796" y="271"/>
                    <a:pt x="518" y="112"/>
                  </a:cubicBezTo>
                  <a:cubicBezTo>
                    <a:pt x="383" y="29"/>
                    <a:pt x="247" y="0"/>
                    <a:pt x="1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2723734" y="4598662"/>
              <a:ext cx="23550" cy="24230"/>
            </a:xfrm>
            <a:custGeom>
              <a:avLst/>
              <a:gdLst/>
              <a:ahLst/>
              <a:cxnLst/>
              <a:rect l="l" t="t" r="r" b="b"/>
              <a:pathLst>
                <a:path w="658" h="677" extrusionOk="0">
                  <a:moveTo>
                    <a:pt x="58" y="1"/>
                  </a:moveTo>
                  <a:cubicBezTo>
                    <a:pt x="22" y="1"/>
                    <a:pt x="1" y="9"/>
                    <a:pt x="1" y="20"/>
                  </a:cubicBezTo>
                  <a:cubicBezTo>
                    <a:pt x="1" y="60"/>
                    <a:pt x="180" y="140"/>
                    <a:pt x="339" y="319"/>
                  </a:cubicBezTo>
                  <a:cubicBezTo>
                    <a:pt x="478" y="478"/>
                    <a:pt x="538" y="677"/>
                    <a:pt x="578" y="677"/>
                  </a:cubicBezTo>
                  <a:cubicBezTo>
                    <a:pt x="637" y="677"/>
                    <a:pt x="657" y="438"/>
                    <a:pt x="458" y="219"/>
                  </a:cubicBezTo>
                  <a:cubicBezTo>
                    <a:pt x="317" y="50"/>
                    <a:pt x="146" y="1"/>
                    <a:pt x="5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2692417" y="4613264"/>
              <a:ext cx="17823" cy="26735"/>
            </a:xfrm>
            <a:custGeom>
              <a:avLst/>
              <a:gdLst/>
              <a:ahLst/>
              <a:cxnLst/>
              <a:rect l="l" t="t" r="r" b="b"/>
              <a:pathLst>
                <a:path w="498" h="747" extrusionOk="0">
                  <a:moveTo>
                    <a:pt x="43" y="1"/>
                  </a:moveTo>
                  <a:cubicBezTo>
                    <a:pt x="31" y="1"/>
                    <a:pt x="24" y="4"/>
                    <a:pt x="20" y="10"/>
                  </a:cubicBezTo>
                  <a:cubicBezTo>
                    <a:pt x="0" y="30"/>
                    <a:pt x="120" y="169"/>
                    <a:pt x="219" y="349"/>
                  </a:cubicBezTo>
                  <a:cubicBezTo>
                    <a:pt x="319" y="567"/>
                    <a:pt x="339" y="746"/>
                    <a:pt x="378" y="746"/>
                  </a:cubicBezTo>
                  <a:cubicBezTo>
                    <a:pt x="438" y="746"/>
                    <a:pt x="498" y="547"/>
                    <a:pt x="359" y="309"/>
                  </a:cubicBezTo>
                  <a:cubicBezTo>
                    <a:pt x="258" y="92"/>
                    <a:pt x="102" y="1"/>
                    <a:pt x="43"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2758630" y="4540287"/>
              <a:ext cx="35647" cy="7301"/>
            </a:xfrm>
            <a:custGeom>
              <a:avLst/>
              <a:gdLst/>
              <a:ahLst/>
              <a:cxnLst/>
              <a:rect l="l" t="t" r="r" b="b"/>
              <a:pathLst>
                <a:path w="996" h="204" extrusionOk="0">
                  <a:moveTo>
                    <a:pt x="538" y="0"/>
                  </a:moveTo>
                  <a:cubicBezTo>
                    <a:pt x="199" y="0"/>
                    <a:pt x="0" y="160"/>
                    <a:pt x="20" y="179"/>
                  </a:cubicBezTo>
                  <a:cubicBezTo>
                    <a:pt x="30" y="189"/>
                    <a:pt x="50" y="193"/>
                    <a:pt x="78" y="193"/>
                  </a:cubicBezTo>
                  <a:cubicBezTo>
                    <a:pt x="162" y="193"/>
                    <a:pt x="319" y="160"/>
                    <a:pt x="498" y="160"/>
                  </a:cubicBezTo>
                  <a:cubicBezTo>
                    <a:pt x="719" y="160"/>
                    <a:pt x="897" y="203"/>
                    <a:pt x="956" y="203"/>
                  </a:cubicBezTo>
                  <a:cubicBezTo>
                    <a:pt x="966" y="203"/>
                    <a:pt x="972" y="202"/>
                    <a:pt x="975" y="199"/>
                  </a:cubicBezTo>
                  <a:cubicBezTo>
                    <a:pt x="995" y="179"/>
                    <a:pt x="796" y="0"/>
                    <a:pt x="53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2757914" y="4487603"/>
              <a:ext cx="49175" cy="27880"/>
            </a:xfrm>
            <a:custGeom>
              <a:avLst/>
              <a:gdLst/>
              <a:ahLst/>
              <a:cxnLst/>
              <a:rect l="l" t="t" r="r" b="b"/>
              <a:pathLst>
                <a:path w="1374" h="779" extrusionOk="0">
                  <a:moveTo>
                    <a:pt x="1124" y="164"/>
                  </a:moveTo>
                  <a:cubicBezTo>
                    <a:pt x="1159" y="164"/>
                    <a:pt x="1184" y="169"/>
                    <a:pt x="1194" y="179"/>
                  </a:cubicBezTo>
                  <a:lnTo>
                    <a:pt x="1194" y="239"/>
                  </a:lnTo>
                  <a:cubicBezTo>
                    <a:pt x="1174" y="259"/>
                    <a:pt x="1134" y="279"/>
                    <a:pt x="1095" y="299"/>
                  </a:cubicBezTo>
                  <a:lnTo>
                    <a:pt x="876" y="458"/>
                  </a:lnTo>
                  <a:cubicBezTo>
                    <a:pt x="717" y="537"/>
                    <a:pt x="577" y="597"/>
                    <a:pt x="438" y="637"/>
                  </a:cubicBezTo>
                  <a:cubicBezTo>
                    <a:pt x="319" y="655"/>
                    <a:pt x="217" y="669"/>
                    <a:pt x="142" y="683"/>
                  </a:cubicBezTo>
                  <a:lnTo>
                    <a:pt x="142" y="683"/>
                  </a:lnTo>
                  <a:cubicBezTo>
                    <a:pt x="197" y="630"/>
                    <a:pt x="270" y="558"/>
                    <a:pt x="359" y="478"/>
                  </a:cubicBezTo>
                  <a:cubicBezTo>
                    <a:pt x="458" y="398"/>
                    <a:pt x="597" y="299"/>
                    <a:pt x="737" y="259"/>
                  </a:cubicBezTo>
                  <a:cubicBezTo>
                    <a:pt x="816" y="239"/>
                    <a:pt x="916" y="179"/>
                    <a:pt x="995" y="179"/>
                  </a:cubicBezTo>
                  <a:cubicBezTo>
                    <a:pt x="1045" y="169"/>
                    <a:pt x="1090" y="164"/>
                    <a:pt x="1124" y="164"/>
                  </a:cubicBezTo>
                  <a:close/>
                  <a:moveTo>
                    <a:pt x="1115" y="0"/>
                  </a:moveTo>
                  <a:cubicBezTo>
                    <a:pt x="1035" y="0"/>
                    <a:pt x="995" y="40"/>
                    <a:pt x="936" y="40"/>
                  </a:cubicBezTo>
                  <a:cubicBezTo>
                    <a:pt x="836" y="60"/>
                    <a:pt x="737" y="80"/>
                    <a:pt x="677" y="140"/>
                  </a:cubicBezTo>
                  <a:cubicBezTo>
                    <a:pt x="498" y="199"/>
                    <a:pt x="379" y="299"/>
                    <a:pt x="279" y="398"/>
                  </a:cubicBezTo>
                  <a:cubicBezTo>
                    <a:pt x="156" y="521"/>
                    <a:pt x="79" y="636"/>
                    <a:pt x="43" y="706"/>
                  </a:cubicBezTo>
                  <a:lnTo>
                    <a:pt x="43" y="706"/>
                  </a:lnTo>
                  <a:cubicBezTo>
                    <a:pt x="15" y="715"/>
                    <a:pt x="1" y="725"/>
                    <a:pt x="1" y="736"/>
                  </a:cubicBezTo>
                  <a:cubicBezTo>
                    <a:pt x="1" y="741"/>
                    <a:pt x="8" y="745"/>
                    <a:pt x="23" y="748"/>
                  </a:cubicBezTo>
                  <a:lnTo>
                    <a:pt x="23" y="748"/>
                  </a:lnTo>
                  <a:cubicBezTo>
                    <a:pt x="17" y="766"/>
                    <a:pt x="16" y="776"/>
                    <a:pt x="20" y="776"/>
                  </a:cubicBezTo>
                  <a:cubicBezTo>
                    <a:pt x="22" y="777"/>
                    <a:pt x="23" y="778"/>
                    <a:pt x="25" y="778"/>
                  </a:cubicBezTo>
                  <a:cubicBezTo>
                    <a:pt x="33" y="778"/>
                    <a:pt x="46" y="770"/>
                    <a:pt x="64" y="755"/>
                  </a:cubicBezTo>
                  <a:lnTo>
                    <a:pt x="64" y="755"/>
                  </a:lnTo>
                  <a:cubicBezTo>
                    <a:pt x="89" y="758"/>
                    <a:pt x="122" y="759"/>
                    <a:pt x="160" y="759"/>
                  </a:cubicBezTo>
                  <a:cubicBezTo>
                    <a:pt x="234" y="759"/>
                    <a:pt x="329" y="753"/>
                    <a:pt x="438" y="736"/>
                  </a:cubicBezTo>
                  <a:cubicBezTo>
                    <a:pt x="597" y="697"/>
                    <a:pt x="737" y="657"/>
                    <a:pt x="916" y="577"/>
                  </a:cubicBezTo>
                  <a:cubicBezTo>
                    <a:pt x="995" y="518"/>
                    <a:pt x="1095" y="498"/>
                    <a:pt x="1174" y="418"/>
                  </a:cubicBezTo>
                  <a:cubicBezTo>
                    <a:pt x="1214" y="398"/>
                    <a:pt x="1274" y="378"/>
                    <a:pt x="1294" y="339"/>
                  </a:cubicBezTo>
                  <a:cubicBezTo>
                    <a:pt x="1353" y="279"/>
                    <a:pt x="1373" y="159"/>
                    <a:pt x="1313" y="100"/>
                  </a:cubicBezTo>
                  <a:cubicBezTo>
                    <a:pt x="1274" y="40"/>
                    <a:pt x="1194" y="0"/>
                    <a:pt x="11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737263" y="4464805"/>
              <a:ext cx="27093" cy="51323"/>
            </a:xfrm>
            <a:custGeom>
              <a:avLst/>
              <a:gdLst/>
              <a:ahLst/>
              <a:cxnLst/>
              <a:rect l="l" t="t" r="r" b="b"/>
              <a:pathLst>
                <a:path w="757" h="1434" extrusionOk="0">
                  <a:moveTo>
                    <a:pt x="259" y="1"/>
                  </a:moveTo>
                  <a:cubicBezTo>
                    <a:pt x="160" y="1"/>
                    <a:pt x="100" y="80"/>
                    <a:pt x="80" y="120"/>
                  </a:cubicBezTo>
                  <a:cubicBezTo>
                    <a:pt x="60" y="180"/>
                    <a:pt x="60" y="239"/>
                    <a:pt x="21" y="299"/>
                  </a:cubicBezTo>
                  <a:cubicBezTo>
                    <a:pt x="1" y="399"/>
                    <a:pt x="21" y="498"/>
                    <a:pt x="21" y="598"/>
                  </a:cubicBezTo>
                  <a:cubicBezTo>
                    <a:pt x="60" y="796"/>
                    <a:pt x="160" y="936"/>
                    <a:pt x="219" y="1035"/>
                  </a:cubicBezTo>
                  <a:cubicBezTo>
                    <a:pt x="399" y="1274"/>
                    <a:pt x="597" y="1314"/>
                    <a:pt x="597" y="1314"/>
                  </a:cubicBezTo>
                  <a:cubicBezTo>
                    <a:pt x="617" y="1294"/>
                    <a:pt x="458" y="1214"/>
                    <a:pt x="319" y="995"/>
                  </a:cubicBezTo>
                  <a:cubicBezTo>
                    <a:pt x="259" y="896"/>
                    <a:pt x="200" y="737"/>
                    <a:pt x="180" y="578"/>
                  </a:cubicBezTo>
                  <a:lnTo>
                    <a:pt x="180" y="319"/>
                  </a:lnTo>
                  <a:cubicBezTo>
                    <a:pt x="180" y="220"/>
                    <a:pt x="239" y="140"/>
                    <a:pt x="259" y="140"/>
                  </a:cubicBezTo>
                  <a:cubicBezTo>
                    <a:pt x="299" y="140"/>
                    <a:pt x="379" y="220"/>
                    <a:pt x="399" y="299"/>
                  </a:cubicBezTo>
                  <a:cubicBezTo>
                    <a:pt x="458" y="379"/>
                    <a:pt x="478" y="438"/>
                    <a:pt x="518" y="538"/>
                  </a:cubicBezTo>
                  <a:cubicBezTo>
                    <a:pt x="578" y="697"/>
                    <a:pt x="617" y="876"/>
                    <a:pt x="617" y="995"/>
                  </a:cubicBezTo>
                  <a:cubicBezTo>
                    <a:pt x="657" y="1274"/>
                    <a:pt x="617" y="1413"/>
                    <a:pt x="657" y="1433"/>
                  </a:cubicBezTo>
                  <a:cubicBezTo>
                    <a:pt x="677" y="1433"/>
                    <a:pt x="757" y="1294"/>
                    <a:pt x="757" y="995"/>
                  </a:cubicBezTo>
                  <a:cubicBezTo>
                    <a:pt x="757" y="836"/>
                    <a:pt x="737" y="697"/>
                    <a:pt x="677" y="498"/>
                  </a:cubicBezTo>
                  <a:cubicBezTo>
                    <a:pt x="657" y="399"/>
                    <a:pt x="597" y="319"/>
                    <a:pt x="558" y="220"/>
                  </a:cubicBezTo>
                  <a:cubicBezTo>
                    <a:pt x="49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3155905" y="4414268"/>
              <a:ext cx="320428" cy="268425"/>
            </a:xfrm>
            <a:custGeom>
              <a:avLst/>
              <a:gdLst/>
              <a:ahLst/>
              <a:cxnLst/>
              <a:rect l="l" t="t" r="r" b="b"/>
              <a:pathLst>
                <a:path w="8953" h="7500" extrusionOk="0">
                  <a:moveTo>
                    <a:pt x="8216" y="0"/>
                  </a:moveTo>
                  <a:lnTo>
                    <a:pt x="4218" y="140"/>
                  </a:lnTo>
                  <a:lnTo>
                    <a:pt x="4576" y="4735"/>
                  </a:lnTo>
                  <a:cubicBezTo>
                    <a:pt x="4576" y="4735"/>
                    <a:pt x="20" y="6625"/>
                    <a:pt x="1" y="7500"/>
                  </a:cubicBezTo>
                  <a:lnTo>
                    <a:pt x="8952" y="7162"/>
                  </a:lnTo>
                  <a:lnTo>
                    <a:pt x="8216"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3402252" y="4565913"/>
              <a:ext cx="27093" cy="24337"/>
            </a:xfrm>
            <a:custGeom>
              <a:avLst/>
              <a:gdLst/>
              <a:ahLst/>
              <a:cxnLst/>
              <a:rect l="l" t="t" r="r" b="b"/>
              <a:pathLst>
                <a:path w="757" h="680" extrusionOk="0">
                  <a:moveTo>
                    <a:pt x="438" y="1"/>
                  </a:moveTo>
                  <a:lnTo>
                    <a:pt x="489" y="34"/>
                  </a:lnTo>
                  <a:lnTo>
                    <a:pt x="489" y="34"/>
                  </a:lnTo>
                  <a:cubicBezTo>
                    <a:pt x="459" y="16"/>
                    <a:pt x="424" y="7"/>
                    <a:pt x="387" y="7"/>
                  </a:cubicBezTo>
                  <a:cubicBezTo>
                    <a:pt x="251" y="7"/>
                    <a:pt x="91" y="121"/>
                    <a:pt x="60" y="259"/>
                  </a:cubicBezTo>
                  <a:cubicBezTo>
                    <a:pt x="0" y="438"/>
                    <a:pt x="140" y="657"/>
                    <a:pt x="319" y="677"/>
                  </a:cubicBezTo>
                  <a:cubicBezTo>
                    <a:pt x="332" y="678"/>
                    <a:pt x="345" y="679"/>
                    <a:pt x="358" y="679"/>
                  </a:cubicBezTo>
                  <a:cubicBezTo>
                    <a:pt x="526" y="679"/>
                    <a:pt x="698" y="564"/>
                    <a:pt x="717" y="398"/>
                  </a:cubicBezTo>
                  <a:cubicBezTo>
                    <a:pt x="756" y="239"/>
                    <a:pt x="617" y="60"/>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3153758" y="4643507"/>
              <a:ext cx="322575" cy="39190"/>
            </a:xfrm>
            <a:custGeom>
              <a:avLst/>
              <a:gdLst/>
              <a:ahLst/>
              <a:cxnLst/>
              <a:rect l="l" t="t" r="r" b="b"/>
              <a:pathLst>
                <a:path w="9013" h="1095" extrusionOk="0">
                  <a:moveTo>
                    <a:pt x="8953" y="1"/>
                  </a:moveTo>
                  <a:lnTo>
                    <a:pt x="399" y="618"/>
                  </a:lnTo>
                  <a:cubicBezTo>
                    <a:pt x="399" y="618"/>
                    <a:pt x="1" y="816"/>
                    <a:pt x="80" y="1095"/>
                  </a:cubicBezTo>
                  <a:lnTo>
                    <a:pt x="9012" y="717"/>
                  </a:lnTo>
                  <a:lnTo>
                    <a:pt x="89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3314279" y="4580838"/>
              <a:ext cx="31746" cy="18575"/>
            </a:xfrm>
            <a:custGeom>
              <a:avLst/>
              <a:gdLst/>
              <a:ahLst/>
              <a:cxnLst/>
              <a:rect l="l" t="t" r="r" b="b"/>
              <a:pathLst>
                <a:path w="887" h="519" extrusionOk="0">
                  <a:moveTo>
                    <a:pt x="204" y="0"/>
                  </a:moveTo>
                  <a:cubicBezTo>
                    <a:pt x="82" y="0"/>
                    <a:pt x="1" y="30"/>
                    <a:pt x="12" y="41"/>
                  </a:cubicBezTo>
                  <a:cubicBezTo>
                    <a:pt x="12" y="81"/>
                    <a:pt x="250" y="81"/>
                    <a:pt x="469" y="220"/>
                  </a:cubicBezTo>
                  <a:cubicBezTo>
                    <a:pt x="688" y="339"/>
                    <a:pt x="807" y="518"/>
                    <a:pt x="847" y="518"/>
                  </a:cubicBezTo>
                  <a:cubicBezTo>
                    <a:pt x="887" y="518"/>
                    <a:pt x="807" y="240"/>
                    <a:pt x="549" y="81"/>
                  </a:cubicBezTo>
                  <a:cubicBezTo>
                    <a:pt x="425" y="19"/>
                    <a:pt x="302" y="0"/>
                    <a:pt x="20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3281745" y="4596944"/>
              <a:ext cx="23729" cy="24552"/>
            </a:xfrm>
            <a:custGeom>
              <a:avLst/>
              <a:gdLst/>
              <a:ahLst/>
              <a:cxnLst/>
              <a:rect l="l" t="t" r="r" b="b"/>
              <a:pathLst>
                <a:path w="663" h="686" extrusionOk="0">
                  <a:moveTo>
                    <a:pt x="35" y="1"/>
                  </a:moveTo>
                  <a:cubicBezTo>
                    <a:pt x="12" y="1"/>
                    <a:pt x="1" y="4"/>
                    <a:pt x="6" y="9"/>
                  </a:cubicBezTo>
                  <a:cubicBezTo>
                    <a:pt x="6" y="68"/>
                    <a:pt x="185" y="108"/>
                    <a:pt x="364" y="307"/>
                  </a:cubicBezTo>
                  <a:cubicBezTo>
                    <a:pt x="503" y="486"/>
                    <a:pt x="563" y="685"/>
                    <a:pt x="602" y="685"/>
                  </a:cubicBezTo>
                  <a:cubicBezTo>
                    <a:pt x="662" y="685"/>
                    <a:pt x="662" y="427"/>
                    <a:pt x="483" y="208"/>
                  </a:cubicBezTo>
                  <a:cubicBezTo>
                    <a:pt x="315" y="40"/>
                    <a:pt x="112" y="1"/>
                    <a:pt x="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3249891" y="4611868"/>
              <a:ext cx="17823" cy="26699"/>
            </a:xfrm>
            <a:custGeom>
              <a:avLst/>
              <a:gdLst/>
              <a:ahLst/>
              <a:cxnLst/>
              <a:rect l="l" t="t" r="r" b="b"/>
              <a:pathLst>
                <a:path w="498" h="746" extrusionOk="0">
                  <a:moveTo>
                    <a:pt x="59" y="1"/>
                  </a:moveTo>
                  <a:cubicBezTo>
                    <a:pt x="50" y="1"/>
                    <a:pt x="43" y="4"/>
                    <a:pt x="40" y="10"/>
                  </a:cubicBezTo>
                  <a:cubicBezTo>
                    <a:pt x="0" y="49"/>
                    <a:pt x="160" y="169"/>
                    <a:pt x="259" y="368"/>
                  </a:cubicBezTo>
                  <a:cubicBezTo>
                    <a:pt x="319" y="567"/>
                    <a:pt x="358" y="746"/>
                    <a:pt x="398" y="746"/>
                  </a:cubicBezTo>
                  <a:cubicBezTo>
                    <a:pt x="458" y="746"/>
                    <a:pt x="498" y="507"/>
                    <a:pt x="378" y="288"/>
                  </a:cubicBezTo>
                  <a:cubicBezTo>
                    <a:pt x="276" y="101"/>
                    <a:pt x="116" y="1"/>
                    <a:pt x="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3314851" y="4538641"/>
              <a:ext cx="36184" cy="7480"/>
            </a:xfrm>
            <a:custGeom>
              <a:avLst/>
              <a:gdLst/>
              <a:ahLst/>
              <a:cxnLst/>
              <a:rect l="l" t="t" r="r" b="b"/>
              <a:pathLst>
                <a:path w="1011" h="209" extrusionOk="0">
                  <a:moveTo>
                    <a:pt x="418" y="0"/>
                  </a:moveTo>
                  <a:cubicBezTo>
                    <a:pt x="170" y="0"/>
                    <a:pt x="0" y="130"/>
                    <a:pt x="35" y="166"/>
                  </a:cubicBezTo>
                  <a:cubicBezTo>
                    <a:pt x="41" y="182"/>
                    <a:pt x="60" y="188"/>
                    <a:pt x="89" y="188"/>
                  </a:cubicBezTo>
                  <a:cubicBezTo>
                    <a:pt x="168" y="188"/>
                    <a:pt x="325" y="146"/>
                    <a:pt x="513" y="146"/>
                  </a:cubicBezTo>
                  <a:cubicBezTo>
                    <a:pt x="725" y="146"/>
                    <a:pt x="906" y="209"/>
                    <a:pt x="957" y="209"/>
                  </a:cubicBezTo>
                  <a:cubicBezTo>
                    <a:pt x="964" y="209"/>
                    <a:pt x="968" y="208"/>
                    <a:pt x="970" y="206"/>
                  </a:cubicBezTo>
                  <a:cubicBezTo>
                    <a:pt x="1010" y="166"/>
                    <a:pt x="811" y="7"/>
                    <a:pt x="513" y="7"/>
                  </a:cubicBezTo>
                  <a:cubicBezTo>
                    <a:pt x="480" y="2"/>
                    <a:pt x="448" y="0"/>
                    <a:pt x="41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3313813" y="4483309"/>
              <a:ext cx="49319" cy="28596"/>
            </a:xfrm>
            <a:custGeom>
              <a:avLst/>
              <a:gdLst/>
              <a:ahLst/>
              <a:cxnLst/>
              <a:rect l="l" t="t" r="r" b="b"/>
              <a:pathLst>
                <a:path w="1378" h="799" extrusionOk="0">
                  <a:moveTo>
                    <a:pt x="1109" y="130"/>
                  </a:moveTo>
                  <a:cubicBezTo>
                    <a:pt x="1144" y="130"/>
                    <a:pt x="1168" y="140"/>
                    <a:pt x="1178" y="160"/>
                  </a:cubicBezTo>
                  <a:lnTo>
                    <a:pt x="1178" y="200"/>
                  </a:lnTo>
                  <a:cubicBezTo>
                    <a:pt x="1159" y="220"/>
                    <a:pt x="1119" y="260"/>
                    <a:pt x="1079" y="279"/>
                  </a:cubicBezTo>
                  <a:lnTo>
                    <a:pt x="860" y="419"/>
                  </a:lnTo>
                  <a:cubicBezTo>
                    <a:pt x="701" y="498"/>
                    <a:pt x="562" y="578"/>
                    <a:pt x="422" y="598"/>
                  </a:cubicBezTo>
                  <a:cubicBezTo>
                    <a:pt x="281" y="692"/>
                    <a:pt x="160" y="731"/>
                    <a:pt x="85" y="750"/>
                  </a:cubicBezTo>
                  <a:lnTo>
                    <a:pt x="85" y="750"/>
                  </a:lnTo>
                  <a:cubicBezTo>
                    <a:pt x="141" y="697"/>
                    <a:pt x="225" y="605"/>
                    <a:pt x="343" y="498"/>
                  </a:cubicBezTo>
                  <a:cubicBezTo>
                    <a:pt x="442" y="419"/>
                    <a:pt x="562" y="319"/>
                    <a:pt x="741" y="260"/>
                  </a:cubicBezTo>
                  <a:cubicBezTo>
                    <a:pt x="800" y="220"/>
                    <a:pt x="900" y="180"/>
                    <a:pt x="979" y="160"/>
                  </a:cubicBezTo>
                  <a:cubicBezTo>
                    <a:pt x="1029" y="140"/>
                    <a:pt x="1074" y="130"/>
                    <a:pt x="1109" y="130"/>
                  </a:cubicBezTo>
                  <a:close/>
                  <a:moveTo>
                    <a:pt x="1099" y="1"/>
                  </a:moveTo>
                  <a:cubicBezTo>
                    <a:pt x="1039" y="1"/>
                    <a:pt x="979" y="21"/>
                    <a:pt x="920" y="21"/>
                  </a:cubicBezTo>
                  <a:cubicBezTo>
                    <a:pt x="820" y="61"/>
                    <a:pt x="741" y="100"/>
                    <a:pt x="661" y="120"/>
                  </a:cubicBezTo>
                  <a:cubicBezTo>
                    <a:pt x="482" y="200"/>
                    <a:pt x="363" y="319"/>
                    <a:pt x="263" y="419"/>
                  </a:cubicBezTo>
                  <a:cubicBezTo>
                    <a:pt x="106" y="576"/>
                    <a:pt x="23" y="721"/>
                    <a:pt x="6" y="775"/>
                  </a:cubicBezTo>
                  <a:lnTo>
                    <a:pt x="6" y="775"/>
                  </a:lnTo>
                  <a:cubicBezTo>
                    <a:pt x="5" y="775"/>
                    <a:pt x="5" y="776"/>
                    <a:pt x="5" y="777"/>
                  </a:cubicBezTo>
                  <a:cubicBezTo>
                    <a:pt x="5" y="777"/>
                    <a:pt x="5" y="777"/>
                    <a:pt x="5" y="777"/>
                  </a:cubicBezTo>
                  <a:lnTo>
                    <a:pt x="5" y="777"/>
                  </a:lnTo>
                  <a:cubicBezTo>
                    <a:pt x="1" y="790"/>
                    <a:pt x="1" y="797"/>
                    <a:pt x="5" y="797"/>
                  </a:cubicBezTo>
                  <a:cubicBezTo>
                    <a:pt x="7" y="798"/>
                    <a:pt x="10" y="799"/>
                    <a:pt x="13" y="799"/>
                  </a:cubicBezTo>
                  <a:cubicBezTo>
                    <a:pt x="20" y="799"/>
                    <a:pt x="27" y="796"/>
                    <a:pt x="36" y="790"/>
                  </a:cubicBezTo>
                  <a:lnTo>
                    <a:pt x="36" y="790"/>
                  </a:lnTo>
                  <a:cubicBezTo>
                    <a:pt x="57" y="794"/>
                    <a:pt x="89" y="797"/>
                    <a:pt x="129" y="797"/>
                  </a:cubicBezTo>
                  <a:cubicBezTo>
                    <a:pt x="209" y="797"/>
                    <a:pt x="323" y="787"/>
                    <a:pt x="462" y="757"/>
                  </a:cubicBezTo>
                  <a:cubicBezTo>
                    <a:pt x="582" y="717"/>
                    <a:pt x="761" y="677"/>
                    <a:pt x="920" y="578"/>
                  </a:cubicBezTo>
                  <a:cubicBezTo>
                    <a:pt x="999" y="518"/>
                    <a:pt x="1099" y="478"/>
                    <a:pt x="1178" y="419"/>
                  </a:cubicBezTo>
                  <a:cubicBezTo>
                    <a:pt x="1238" y="399"/>
                    <a:pt x="1278" y="379"/>
                    <a:pt x="1298" y="319"/>
                  </a:cubicBezTo>
                  <a:cubicBezTo>
                    <a:pt x="1357" y="279"/>
                    <a:pt x="1377" y="140"/>
                    <a:pt x="1298" y="100"/>
                  </a:cubicBezTo>
                  <a:cubicBezTo>
                    <a:pt x="1258" y="21"/>
                    <a:pt x="1178" y="1"/>
                    <a:pt x="109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3293305" y="4461977"/>
              <a:ext cx="26377" cy="52003"/>
            </a:xfrm>
            <a:custGeom>
              <a:avLst/>
              <a:gdLst/>
              <a:ahLst/>
              <a:cxnLst/>
              <a:rect l="l" t="t" r="r" b="b"/>
              <a:pathLst>
                <a:path w="737" h="1453" extrusionOk="0">
                  <a:moveTo>
                    <a:pt x="240" y="0"/>
                  </a:moveTo>
                  <a:cubicBezTo>
                    <a:pt x="140" y="0"/>
                    <a:pt x="80" y="80"/>
                    <a:pt x="61" y="120"/>
                  </a:cubicBezTo>
                  <a:cubicBezTo>
                    <a:pt x="41" y="179"/>
                    <a:pt x="41" y="259"/>
                    <a:pt x="1" y="299"/>
                  </a:cubicBezTo>
                  <a:lnTo>
                    <a:pt x="1" y="597"/>
                  </a:lnTo>
                  <a:cubicBezTo>
                    <a:pt x="41" y="796"/>
                    <a:pt x="140" y="955"/>
                    <a:pt x="200" y="1055"/>
                  </a:cubicBezTo>
                  <a:cubicBezTo>
                    <a:pt x="353" y="1241"/>
                    <a:pt x="520" y="1298"/>
                    <a:pt x="566" y="1298"/>
                  </a:cubicBezTo>
                  <a:cubicBezTo>
                    <a:pt x="574" y="1298"/>
                    <a:pt x="578" y="1296"/>
                    <a:pt x="578" y="1293"/>
                  </a:cubicBezTo>
                  <a:cubicBezTo>
                    <a:pt x="598" y="1273"/>
                    <a:pt x="438" y="1194"/>
                    <a:pt x="319" y="975"/>
                  </a:cubicBezTo>
                  <a:cubicBezTo>
                    <a:pt x="240" y="875"/>
                    <a:pt x="180" y="716"/>
                    <a:pt x="160" y="557"/>
                  </a:cubicBezTo>
                  <a:cubicBezTo>
                    <a:pt x="160" y="478"/>
                    <a:pt x="140" y="378"/>
                    <a:pt x="160" y="299"/>
                  </a:cubicBezTo>
                  <a:cubicBezTo>
                    <a:pt x="160" y="199"/>
                    <a:pt x="220" y="120"/>
                    <a:pt x="240" y="120"/>
                  </a:cubicBezTo>
                  <a:cubicBezTo>
                    <a:pt x="279" y="120"/>
                    <a:pt x="359" y="199"/>
                    <a:pt x="419" y="279"/>
                  </a:cubicBezTo>
                  <a:cubicBezTo>
                    <a:pt x="458" y="358"/>
                    <a:pt x="518" y="418"/>
                    <a:pt x="538" y="517"/>
                  </a:cubicBezTo>
                  <a:cubicBezTo>
                    <a:pt x="618" y="677"/>
                    <a:pt x="637" y="856"/>
                    <a:pt x="637" y="975"/>
                  </a:cubicBezTo>
                  <a:cubicBezTo>
                    <a:pt x="657" y="1273"/>
                    <a:pt x="598" y="1413"/>
                    <a:pt x="637" y="1452"/>
                  </a:cubicBezTo>
                  <a:cubicBezTo>
                    <a:pt x="657" y="1452"/>
                    <a:pt x="737" y="1293"/>
                    <a:pt x="737" y="995"/>
                  </a:cubicBezTo>
                  <a:cubicBezTo>
                    <a:pt x="737" y="856"/>
                    <a:pt x="717" y="696"/>
                    <a:pt x="657" y="498"/>
                  </a:cubicBezTo>
                  <a:cubicBezTo>
                    <a:pt x="637" y="398"/>
                    <a:pt x="578" y="318"/>
                    <a:pt x="538" y="219"/>
                  </a:cubicBezTo>
                  <a:cubicBezTo>
                    <a:pt x="478" y="159"/>
                    <a:pt x="419" y="20"/>
                    <a:pt x="2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2752939" y="1476434"/>
              <a:ext cx="297630" cy="517846"/>
            </a:xfrm>
            <a:custGeom>
              <a:avLst/>
              <a:gdLst/>
              <a:ahLst/>
              <a:cxnLst/>
              <a:rect l="l" t="t" r="r" b="b"/>
              <a:pathLst>
                <a:path w="8316" h="14469" extrusionOk="0">
                  <a:moveTo>
                    <a:pt x="4250" y="1"/>
                  </a:moveTo>
                  <a:cubicBezTo>
                    <a:pt x="2201" y="1"/>
                    <a:pt x="491" y="1555"/>
                    <a:pt x="319" y="3627"/>
                  </a:cubicBezTo>
                  <a:cubicBezTo>
                    <a:pt x="140" y="5537"/>
                    <a:pt x="0" y="7666"/>
                    <a:pt x="20" y="8700"/>
                  </a:cubicBezTo>
                  <a:cubicBezTo>
                    <a:pt x="40" y="10829"/>
                    <a:pt x="2149" y="11147"/>
                    <a:pt x="2149" y="11147"/>
                  </a:cubicBezTo>
                  <a:cubicBezTo>
                    <a:pt x="2149" y="11147"/>
                    <a:pt x="2129" y="13474"/>
                    <a:pt x="2149" y="14071"/>
                  </a:cubicBezTo>
                  <a:lnTo>
                    <a:pt x="7241" y="14469"/>
                  </a:lnTo>
                  <a:lnTo>
                    <a:pt x="8117" y="4284"/>
                  </a:lnTo>
                  <a:cubicBezTo>
                    <a:pt x="8315" y="2076"/>
                    <a:pt x="6644" y="166"/>
                    <a:pt x="4476" y="7"/>
                  </a:cubicBezTo>
                  <a:cubicBezTo>
                    <a:pt x="4400" y="3"/>
                    <a:pt x="4325" y="1"/>
                    <a:pt x="425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2829817" y="1846187"/>
              <a:ext cx="98995" cy="48961"/>
            </a:xfrm>
            <a:custGeom>
              <a:avLst/>
              <a:gdLst/>
              <a:ahLst/>
              <a:cxnLst/>
              <a:rect l="l" t="t" r="r" b="b"/>
              <a:pathLst>
                <a:path w="2766" h="1368" extrusionOk="0">
                  <a:moveTo>
                    <a:pt x="2766" y="0"/>
                  </a:moveTo>
                  <a:lnTo>
                    <a:pt x="2766" y="0"/>
                  </a:lnTo>
                  <a:cubicBezTo>
                    <a:pt x="1610" y="733"/>
                    <a:pt x="495" y="799"/>
                    <a:pt x="127" y="799"/>
                  </a:cubicBezTo>
                  <a:cubicBezTo>
                    <a:pt x="45" y="799"/>
                    <a:pt x="1" y="796"/>
                    <a:pt x="1" y="796"/>
                  </a:cubicBezTo>
                  <a:lnTo>
                    <a:pt x="1" y="1353"/>
                  </a:lnTo>
                  <a:cubicBezTo>
                    <a:pt x="117" y="1363"/>
                    <a:pt x="229" y="1368"/>
                    <a:pt x="337" y="1368"/>
                  </a:cubicBezTo>
                  <a:cubicBezTo>
                    <a:pt x="2180" y="1368"/>
                    <a:pt x="2766" y="1"/>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2780713" y="1658930"/>
              <a:ext cx="44881" cy="12526"/>
            </a:xfrm>
            <a:custGeom>
              <a:avLst/>
              <a:gdLst/>
              <a:ahLst/>
              <a:cxnLst/>
              <a:rect l="l" t="t" r="r" b="b"/>
              <a:pathLst>
                <a:path w="1254" h="350" extrusionOk="0">
                  <a:moveTo>
                    <a:pt x="637" y="1"/>
                  </a:moveTo>
                  <a:cubicBezTo>
                    <a:pt x="438" y="1"/>
                    <a:pt x="259" y="40"/>
                    <a:pt x="159" y="120"/>
                  </a:cubicBezTo>
                  <a:cubicBezTo>
                    <a:pt x="40" y="180"/>
                    <a:pt x="0" y="259"/>
                    <a:pt x="40" y="299"/>
                  </a:cubicBezTo>
                  <a:cubicBezTo>
                    <a:pt x="42" y="303"/>
                    <a:pt x="46" y="305"/>
                    <a:pt x="53" y="305"/>
                  </a:cubicBezTo>
                  <a:cubicBezTo>
                    <a:pt x="103" y="305"/>
                    <a:pt x="285" y="194"/>
                    <a:pt x="537" y="194"/>
                  </a:cubicBezTo>
                  <a:cubicBezTo>
                    <a:pt x="569" y="194"/>
                    <a:pt x="602" y="195"/>
                    <a:pt x="637" y="199"/>
                  </a:cubicBezTo>
                  <a:cubicBezTo>
                    <a:pt x="913" y="199"/>
                    <a:pt x="1115" y="350"/>
                    <a:pt x="1202" y="350"/>
                  </a:cubicBezTo>
                  <a:cubicBezTo>
                    <a:pt x="1215" y="350"/>
                    <a:pt x="1226" y="346"/>
                    <a:pt x="1233" y="339"/>
                  </a:cubicBezTo>
                  <a:cubicBezTo>
                    <a:pt x="1253" y="319"/>
                    <a:pt x="1214" y="239"/>
                    <a:pt x="1114" y="160"/>
                  </a:cubicBezTo>
                  <a:cubicBezTo>
                    <a:pt x="1015" y="100"/>
                    <a:pt x="836" y="1"/>
                    <a:pt x="6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2887512" y="1659252"/>
              <a:ext cx="44881" cy="12204"/>
            </a:xfrm>
            <a:custGeom>
              <a:avLst/>
              <a:gdLst/>
              <a:ahLst/>
              <a:cxnLst/>
              <a:rect l="l" t="t" r="r" b="b"/>
              <a:pathLst>
                <a:path w="1254" h="341" extrusionOk="0">
                  <a:moveTo>
                    <a:pt x="744" y="1"/>
                  </a:moveTo>
                  <a:cubicBezTo>
                    <a:pt x="709" y="1"/>
                    <a:pt x="673" y="4"/>
                    <a:pt x="637" y="11"/>
                  </a:cubicBezTo>
                  <a:cubicBezTo>
                    <a:pt x="438" y="11"/>
                    <a:pt x="259" y="71"/>
                    <a:pt x="159" y="171"/>
                  </a:cubicBezTo>
                  <a:cubicBezTo>
                    <a:pt x="40" y="230"/>
                    <a:pt x="0" y="310"/>
                    <a:pt x="40" y="330"/>
                  </a:cubicBezTo>
                  <a:cubicBezTo>
                    <a:pt x="45" y="337"/>
                    <a:pt x="52" y="340"/>
                    <a:pt x="62" y="340"/>
                  </a:cubicBezTo>
                  <a:cubicBezTo>
                    <a:pt x="134" y="340"/>
                    <a:pt x="339" y="171"/>
                    <a:pt x="637" y="171"/>
                  </a:cubicBezTo>
                  <a:cubicBezTo>
                    <a:pt x="653" y="170"/>
                    <a:pt x="670" y="169"/>
                    <a:pt x="687" y="169"/>
                  </a:cubicBezTo>
                  <a:cubicBezTo>
                    <a:pt x="937" y="169"/>
                    <a:pt x="1142" y="282"/>
                    <a:pt x="1210" y="282"/>
                  </a:cubicBezTo>
                  <a:cubicBezTo>
                    <a:pt x="1223" y="282"/>
                    <a:pt x="1231" y="279"/>
                    <a:pt x="1233" y="270"/>
                  </a:cubicBezTo>
                  <a:cubicBezTo>
                    <a:pt x="1253" y="250"/>
                    <a:pt x="1213" y="171"/>
                    <a:pt x="1114" y="131"/>
                  </a:cubicBezTo>
                  <a:cubicBezTo>
                    <a:pt x="1033" y="66"/>
                    <a:pt x="899" y="1"/>
                    <a:pt x="7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2821979" y="1644650"/>
              <a:ext cx="37794" cy="97599"/>
            </a:xfrm>
            <a:custGeom>
              <a:avLst/>
              <a:gdLst/>
              <a:ahLst/>
              <a:cxnLst/>
              <a:rect l="l" t="t" r="r" b="b"/>
              <a:pathLst>
                <a:path w="1056" h="2727" extrusionOk="0">
                  <a:moveTo>
                    <a:pt x="993" y="0"/>
                  </a:moveTo>
                  <a:cubicBezTo>
                    <a:pt x="958" y="0"/>
                    <a:pt x="628" y="703"/>
                    <a:pt x="299" y="1613"/>
                  </a:cubicBezTo>
                  <a:cubicBezTo>
                    <a:pt x="220" y="1832"/>
                    <a:pt x="160" y="2031"/>
                    <a:pt x="80" y="2250"/>
                  </a:cubicBezTo>
                  <a:cubicBezTo>
                    <a:pt x="61" y="2349"/>
                    <a:pt x="1" y="2448"/>
                    <a:pt x="21" y="2568"/>
                  </a:cubicBezTo>
                  <a:cubicBezTo>
                    <a:pt x="41" y="2647"/>
                    <a:pt x="100" y="2667"/>
                    <a:pt x="180" y="2707"/>
                  </a:cubicBezTo>
                  <a:cubicBezTo>
                    <a:pt x="220" y="2727"/>
                    <a:pt x="279" y="2727"/>
                    <a:pt x="319" y="2727"/>
                  </a:cubicBezTo>
                  <a:cubicBezTo>
                    <a:pt x="478" y="2717"/>
                    <a:pt x="608" y="2717"/>
                    <a:pt x="697" y="2717"/>
                  </a:cubicBezTo>
                  <a:cubicBezTo>
                    <a:pt x="787" y="2717"/>
                    <a:pt x="836" y="2717"/>
                    <a:pt x="836" y="2707"/>
                  </a:cubicBezTo>
                  <a:cubicBezTo>
                    <a:pt x="836" y="2667"/>
                    <a:pt x="637" y="2647"/>
                    <a:pt x="319" y="2608"/>
                  </a:cubicBezTo>
                  <a:cubicBezTo>
                    <a:pt x="240" y="2608"/>
                    <a:pt x="140" y="2568"/>
                    <a:pt x="140" y="2528"/>
                  </a:cubicBezTo>
                  <a:cubicBezTo>
                    <a:pt x="120" y="2488"/>
                    <a:pt x="180" y="2389"/>
                    <a:pt x="200" y="2289"/>
                  </a:cubicBezTo>
                  <a:cubicBezTo>
                    <a:pt x="279" y="2090"/>
                    <a:pt x="339" y="1852"/>
                    <a:pt x="439" y="1653"/>
                  </a:cubicBezTo>
                  <a:cubicBezTo>
                    <a:pt x="797" y="758"/>
                    <a:pt x="1055" y="22"/>
                    <a:pt x="996" y="2"/>
                  </a:cubicBezTo>
                  <a:cubicBezTo>
                    <a:pt x="995" y="1"/>
                    <a:pt x="994" y="0"/>
                    <a:pt x="99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2849753" y="1749337"/>
              <a:ext cx="39190" cy="34215"/>
            </a:xfrm>
            <a:custGeom>
              <a:avLst/>
              <a:gdLst/>
              <a:ahLst/>
              <a:cxnLst/>
              <a:rect l="l" t="t" r="r" b="b"/>
              <a:pathLst>
                <a:path w="1095" h="956" extrusionOk="0">
                  <a:moveTo>
                    <a:pt x="1015" y="1"/>
                  </a:moveTo>
                  <a:cubicBezTo>
                    <a:pt x="956" y="1"/>
                    <a:pt x="956" y="359"/>
                    <a:pt x="657" y="598"/>
                  </a:cubicBezTo>
                  <a:cubicBezTo>
                    <a:pt x="359" y="856"/>
                    <a:pt x="1" y="817"/>
                    <a:pt x="1" y="876"/>
                  </a:cubicBezTo>
                  <a:cubicBezTo>
                    <a:pt x="1" y="896"/>
                    <a:pt x="60" y="956"/>
                    <a:pt x="239" y="956"/>
                  </a:cubicBezTo>
                  <a:cubicBezTo>
                    <a:pt x="399" y="956"/>
                    <a:pt x="617" y="896"/>
                    <a:pt x="816" y="757"/>
                  </a:cubicBezTo>
                  <a:cubicBezTo>
                    <a:pt x="995" y="598"/>
                    <a:pt x="1095" y="399"/>
                    <a:pt x="1095" y="260"/>
                  </a:cubicBezTo>
                  <a:cubicBezTo>
                    <a:pt x="1095" y="80"/>
                    <a:pt x="1035" y="1"/>
                    <a:pt x="101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2891055" y="1608537"/>
              <a:ext cx="54866" cy="15175"/>
            </a:xfrm>
            <a:custGeom>
              <a:avLst/>
              <a:gdLst/>
              <a:ahLst/>
              <a:cxnLst/>
              <a:rect l="l" t="t" r="r" b="b"/>
              <a:pathLst>
                <a:path w="1533" h="424" extrusionOk="0">
                  <a:moveTo>
                    <a:pt x="615" y="0"/>
                  </a:moveTo>
                  <a:cubicBezTo>
                    <a:pt x="463" y="0"/>
                    <a:pt x="325" y="33"/>
                    <a:pt x="239" y="76"/>
                  </a:cubicBezTo>
                  <a:cubicBezTo>
                    <a:pt x="60" y="96"/>
                    <a:pt x="0" y="175"/>
                    <a:pt x="0" y="235"/>
                  </a:cubicBezTo>
                  <a:cubicBezTo>
                    <a:pt x="40" y="334"/>
                    <a:pt x="359" y="275"/>
                    <a:pt x="756" y="334"/>
                  </a:cubicBezTo>
                  <a:cubicBezTo>
                    <a:pt x="1032" y="363"/>
                    <a:pt x="1276" y="424"/>
                    <a:pt x="1403" y="424"/>
                  </a:cubicBezTo>
                  <a:cubicBezTo>
                    <a:pt x="1450" y="424"/>
                    <a:pt x="1482" y="416"/>
                    <a:pt x="1492" y="394"/>
                  </a:cubicBezTo>
                  <a:cubicBezTo>
                    <a:pt x="1532" y="354"/>
                    <a:pt x="1473" y="275"/>
                    <a:pt x="1353" y="195"/>
                  </a:cubicBezTo>
                  <a:cubicBezTo>
                    <a:pt x="1234" y="135"/>
                    <a:pt x="1035" y="36"/>
                    <a:pt x="796" y="16"/>
                  </a:cubicBezTo>
                  <a:cubicBezTo>
                    <a:pt x="735" y="5"/>
                    <a:pt x="674" y="0"/>
                    <a:pt x="6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2782824" y="1609110"/>
              <a:ext cx="47744" cy="14101"/>
            </a:xfrm>
            <a:custGeom>
              <a:avLst/>
              <a:gdLst/>
              <a:ahLst/>
              <a:cxnLst/>
              <a:rect l="l" t="t" r="r" b="b"/>
              <a:pathLst>
                <a:path w="1334" h="394" extrusionOk="0">
                  <a:moveTo>
                    <a:pt x="677" y="0"/>
                  </a:moveTo>
                  <a:cubicBezTo>
                    <a:pt x="438" y="0"/>
                    <a:pt x="279" y="60"/>
                    <a:pt x="180" y="159"/>
                  </a:cubicBezTo>
                  <a:cubicBezTo>
                    <a:pt x="41" y="239"/>
                    <a:pt x="1" y="318"/>
                    <a:pt x="41" y="358"/>
                  </a:cubicBezTo>
                  <a:cubicBezTo>
                    <a:pt x="67" y="385"/>
                    <a:pt x="114" y="393"/>
                    <a:pt x="175" y="393"/>
                  </a:cubicBezTo>
                  <a:cubicBezTo>
                    <a:pt x="299" y="393"/>
                    <a:pt x="485" y="358"/>
                    <a:pt x="697" y="358"/>
                  </a:cubicBezTo>
                  <a:cubicBezTo>
                    <a:pt x="732" y="356"/>
                    <a:pt x="767" y="355"/>
                    <a:pt x="802" y="355"/>
                  </a:cubicBezTo>
                  <a:cubicBezTo>
                    <a:pt x="957" y="355"/>
                    <a:pt x="1098" y="374"/>
                    <a:pt x="1194" y="374"/>
                  </a:cubicBezTo>
                  <a:cubicBezTo>
                    <a:pt x="1257" y="374"/>
                    <a:pt x="1300" y="366"/>
                    <a:pt x="1314" y="338"/>
                  </a:cubicBezTo>
                  <a:cubicBezTo>
                    <a:pt x="1334" y="279"/>
                    <a:pt x="1294" y="219"/>
                    <a:pt x="1194" y="139"/>
                  </a:cubicBezTo>
                  <a:cubicBezTo>
                    <a:pt x="1075" y="60"/>
                    <a:pt x="896"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2960811" y="1501595"/>
              <a:ext cx="99711" cy="216601"/>
            </a:xfrm>
            <a:custGeom>
              <a:avLst/>
              <a:gdLst/>
              <a:ahLst/>
              <a:cxnLst/>
              <a:rect l="l" t="t" r="r" b="b"/>
              <a:pathLst>
                <a:path w="2786" h="6052" extrusionOk="0">
                  <a:moveTo>
                    <a:pt x="1421" y="0"/>
                  </a:moveTo>
                  <a:cubicBezTo>
                    <a:pt x="1337" y="0"/>
                    <a:pt x="1254" y="18"/>
                    <a:pt x="1175" y="60"/>
                  </a:cubicBezTo>
                  <a:cubicBezTo>
                    <a:pt x="817" y="239"/>
                    <a:pt x="339" y="895"/>
                    <a:pt x="81" y="1174"/>
                  </a:cubicBezTo>
                  <a:lnTo>
                    <a:pt x="1" y="1253"/>
                  </a:lnTo>
                  <a:cubicBezTo>
                    <a:pt x="339" y="1532"/>
                    <a:pt x="578" y="1930"/>
                    <a:pt x="618" y="2348"/>
                  </a:cubicBezTo>
                  <a:lnTo>
                    <a:pt x="618" y="2407"/>
                  </a:lnTo>
                  <a:cubicBezTo>
                    <a:pt x="697" y="3004"/>
                    <a:pt x="697" y="3621"/>
                    <a:pt x="777" y="4217"/>
                  </a:cubicBezTo>
                  <a:cubicBezTo>
                    <a:pt x="876" y="4814"/>
                    <a:pt x="1075" y="5431"/>
                    <a:pt x="1513" y="5849"/>
                  </a:cubicBezTo>
                  <a:cubicBezTo>
                    <a:pt x="1626" y="5962"/>
                    <a:pt x="1795" y="6051"/>
                    <a:pt x="1949" y="6051"/>
                  </a:cubicBezTo>
                  <a:cubicBezTo>
                    <a:pt x="2039" y="6051"/>
                    <a:pt x="2123" y="6021"/>
                    <a:pt x="2189" y="5948"/>
                  </a:cubicBezTo>
                  <a:cubicBezTo>
                    <a:pt x="2229" y="5888"/>
                    <a:pt x="2269" y="5769"/>
                    <a:pt x="2269" y="5670"/>
                  </a:cubicBezTo>
                  <a:cubicBezTo>
                    <a:pt x="2388" y="4217"/>
                    <a:pt x="2786" y="2924"/>
                    <a:pt x="2766" y="1393"/>
                  </a:cubicBezTo>
                  <a:cubicBezTo>
                    <a:pt x="2766" y="975"/>
                    <a:pt x="2567" y="597"/>
                    <a:pt x="2229" y="358"/>
                  </a:cubicBezTo>
                  <a:cubicBezTo>
                    <a:pt x="1985" y="191"/>
                    <a:pt x="1695" y="0"/>
                    <a:pt x="14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3014926" y="1661579"/>
              <a:ext cx="54794" cy="79024"/>
            </a:xfrm>
            <a:custGeom>
              <a:avLst/>
              <a:gdLst/>
              <a:ahLst/>
              <a:cxnLst/>
              <a:rect l="l" t="t" r="r" b="b"/>
              <a:pathLst>
                <a:path w="1531" h="2208" extrusionOk="0">
                  <a:moveTo>
                    <a:pt x="535" y="0"/>
                  </a:moveTo>
                  <a:cubicBezTo>
                    <a:pt x="288" y="0"/>
                    <a:pt x="88" y="58"/>
                    <a:pt x="80" y="66"/>
                  </a:cubicBezTo>
                  <a:cubicBezTo>
                    <a:pt x="80" y="66"/>
                    <a:pt x="1" y="2095"/>
                    <a:pt x="1" y="2155"/>
                  </a:cubicBezTo>
                  <a:cubicBezTo>
                    <a:pt x="1" y="2161"/>
                    <a:pt x="171" y="2208"/>
                    <a:pt x="396" y="2208"/>
                  </a:cubicBezTo>
                  <a:cubicBezTo>
                    <a:pt x="829" y="2208"/>
                    <a:pt x="1467" y="2036"/>
                    <a:pt x="1493" y="1080"/>
                  </a:cubicBezTo>
                  <a:cubicBezTo>
                    <a:pt x="1531" y="174"/>
                    <a:pt x="962" y="0"/>
                    <a:pt x="535"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3031318" y="1678579"/>
              <a:ext cx="24946" cy="45453"/>
            </a:xfrm>
            <a:custGeom>
              <a:avLst/>
              <a:gdLst/>
              <a:ahLst/>
              <a:cxnLst/>
              <a:rect l="l" t="t" r="r" b="b"/>
              <a:pathLst>
                <a:path w="697" h="1270" extrusionOk="0">
                  <a:moveTo>
                    <a:pt x="320" y="1"/>
                  </a:moveTo>
                  <a:cubicBezTo>
                    <a:pt x="280" y="1"/>
                    <a:pt x="234" y="19"/>
                    <a:pt x="219" y="48"/>
                  </a:cubicBezTo>
                  <a:cubicBezTo>
                    <a:pt x="199" y="68"/>
                    <a:pt x="179" y="108"/>
                    <a:pt x="179" y="128"/>
                  </a:cubicBezTo>
                  <a:cubicBezTo>
                    <a:pt x="179" y="188"/>
                    <a:pt x="199" y="207"/>
                    <a:pt x="199" y="207"/>
                  </a:cubicBezTo>
                  <a:cubicBezTo>
                    <a:pt x="199" y="207"/>
                    <a:pt x="199" y="188"/>
                    <a:pt x="219" y="128"/>
                  </a:cubicBezTo>
                  <a:cubicBezTo>
                    <a:pt x="235" y="95"/>
                    <a:pt x="278" y="63"/>
                    <a:pt x="326" y="63"/>
                  </a:cubicBezTo>
                  <a:cubicBezTo>
                    <a:pt x="337" y="63"/>
                    <a:pt x="347" y="65"/>
                    <a:pt x="358" y="68"/>
                  </a:cubicBezTo>
                  <a:cubicBezTo>
                    <a:pt x="438" y="88"/>
                    <a:pt x="498" y="168"/>
                    <a:pt x="537" y="267"/>
                  </a:cubicBezTo>
                  <a:cubicBezTo>
                    <a:pt x="557" y="386"/>
                    <a:pt x="597" y="506"/>
                    <a:pt x="597" y="625"/>
                  </a:cubicBezTo>
                  <a:cubicBezTo>
                    <a:pt x="597" y="884"/>
                    <a:pt x="438" y="1123"/>
                    <a:pt x="299" y="1182"/>
                  </a:cubicBezTo>
                  <a:cubicBezTo>
                    <a:pt x="259" y="1192"/>
                    <a:pt x="219" y="1197"/>
                    <a:pt x="184" y="1197"/>
                  </a:cubicBezTo>
                  <a:cubicBezTo>
                    <a:pt x="150" y="1197"/>
                    <a:pt x="120" y="1192"/>
                    <a:pt x="100" y="1182"/>
                  </a:cubicBezTo>
                  <a:cubicBezTo>
                    <a:pt x="40" y="1162"/>
                    <a:pt x="20" y="1123"/>
                    <a:pt x="20" y="1123"/>
                  </a:cubicBezTo>
                  <a:cubicBezTo>
                    <a:pt x="0" y="1123"/>
                    <a:pt x="20" y="1182"/>
                    <a:pt x="60" y="1202"/>
                  </a:cubicBezTo>
                  <a:cubicBezTo>
                    <a:pt x="90" y="1247"/>
                    <a:pt x="153" y="1269"/>
                    <a:pt x="225" y="1269"/>
                  </a:cubicBezTo>
                  <a:cubicBezTo>
                    <a:pt x="249" y="1269"/>
                    <a:pt x="274" y="1267"/>
                    <a:pt x="299" y="1262"/>
                  </a:cubicBezTo>
                  <a:cubicBezTo>
                    <a:pt x="518" y="1202"/>
                    <a:pt x="677" y="943"/>
                    <a:pt x="697" y="625"/>
                  </a:cubicBezTo>
                  <a:cubicBezTo>
                    <a:pt x="697" y="486"/>
                    <a:pt x="677" y="367"/>
                    <a:pt x="617" y="227"/>
                  </a:cubicBezTo>
                  <a:cubicBezTo>
                    <a:pt x="557" y="128"/>
                    <a:pt x="478" y="9"/>
                    <a:pt x="358" y="9"/>
                  </a:cubicBezTo>
                  <a:cubicBezTo>
                    <a:pt x="348" y="3"/>
                    <a:pt x="334" y="1"/>
                    <a:pt x="320"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2704264" y="1449305"/>
              <a:ext cx="313556" cy="142480"/>
            </a:xfrm>
            <a:custGeom>
              <a:avLst/>
              <a:gdLst/>
              <a:ahLst/>
              <a:cxnLst/>
              <a:rect l="l" t="t" r="r" b="b"/>
              <a:pathLst>
                <a:path w="8761" h="3981" extrusionOk="0">
                  <a:moveTo>
                    <a:pt x="6568" y="0"/>
                  </a:moveTo>
                  <a:cubicBezTo>
                    <a:pt x="5947" y="0"/>
                    <a:pt x="5246" y="256"/>
                    <a:pt x="4702" y="427"/>
                  </a:cubicBezTo>
                  <a:cubicBezTo>
                    <a:pt x="4265" y="566"/>
                    <a:pt x="3807" y="765"/>
                    <a:pt x="3330" y="765"/>
                  </a:cubicBezTo>
                  <a:cubicBezTo>
                    <a:pt x="3011" y="745"/>
                    <a:pt x="2713" y="646"/>
                    <a:pt x="2415" y="546"/>
                  </a:cubicBezTo>
                  <a:cubicBezTo>
                    <a:pt x="2142" y="455"/>
                    <a:pt x="1853" y="365"/>
                    <a:pt x="1578" y="365"/>
                  </a:cubicBezTo>
                  <a:cubicBezTo>
                    <a:pt x="1552" y="365"/>
                    <a:pt x="1526" y="365"/>
                    <a:pt x="1500" y="367"/>
                  </a:cubicBezTo>
                  <a:cubicBezTo>
                    <a:pt x="1181" y="407"/>
                    <a:pt x="843" y="566"/>
                    <a:pt x="724" y="845"/>
                  </a:cubicBezTo>
                  <a:cubicBezTo>
                    <a:pt x="626" y="1072"/>
                    <a:pt x="728" y="1392"/>
                    <a:pt x="941" y="1534"/>
                  </a:cubicBezTo>
                  <a:lnTo>
                    <a:pt x="941" y="1534"/>
                  </a:lnTo>
                  <a:cubicBezTo>
                    <a:pt x="892" y="1522"/>
                    <a:pt x="841" y="1516"/>
                    <a:pt x="790" y="1516"/>
                  </a:cubicBezTo>
                  <a:cubicBezTo>
                    <a:pt x="453" y="1516"/>
                    <a:pt x="108" y="1771"/>
                    <a:pt x="47" y="2118"/>
                  </a:cubicBezTo>
                  <a:cubicBezTo>
                    <a:pt x="0" y="2462"/>
                    <a:pt x="273" y="2818"/>
                    <a:pt x="614" y="2906"/>
                  </a:cubicBezTo>
                  <a:lnTo>
                    <a:pt x="614" y="2906"/>
                  </a:lnTo>
                  <a:cubicBezTo>
                    <a:pt x="491" y="2975"/>
                    <a:pt x="394" y="3116"/>
                    <a:pt x="405" y="3252"/>
                  </a:cubicBezTo>
                  <a:cubicBezTo>
                    <a:pt x="425" y="3510"/>
                    <a:pt x="644" y="3709"/>
                    <a:pt x="903" y="3809"/>
                  </a:cubicBezTo>
                  <a:cubicBezTo>
                    <a:pt x="1165" y="3931"/>
                    <a:pt x="1451" y="3980"/>
                    <a:pt x="1740" y="3980"/>
                  </a:cubicBezTo>
                  <a:cubicBezTo>
                    <a:pt x="2110" y="3980"/>
                    <a:pt x="2487" y="3900"/>
                    <a:pt x="2832" y="3789"/>
                  </a:cubicBezTo>
                  <a:cubicBezTo>
                    <a:pt x="3469" y="3590"/>
                    <a:pt x="4066" y="3232"/>
                    <a:pt x="4662" y="3013"/>
                  </a:cubicBezTo>
                  <a:cubicBezTo>
                    <a:pt x="5162" y="2836"/>
                    <a:pt x="5935" y="2541"/>
                    <a:pt x="6549" y="2541"/>
                  </a:cubicBezTo>
                  <a:cubicBezTo>
                    <a:pt x="6694" y="2541"/>
                    <a:pt x="6829" y="2557"/>
                    <a:pt x="6950" y="2595"/>
                  </a:cubicBezTo>
                  <a:cubicBezTo>
                    <a:pt x="7346" y="2739"/>
                    <a:pt x="7644" y="3209"/>
                    <a:pt x="7904" y="3209"/>
                  </a:cubicBezTo>
                  <a:cubicBezTo>
                    <a:pt x="7931" y="3209"/>
                    <a:pt x="7958" y="3203"/>
                    <a:pt x="7985" y="3192"/>
                  </a:cubicBezTo>
                  <a:cubicBezTo>
                    <a:pt x="8243" y="3053"/>
                    <a:pt x="8382" y="2814"/>
                    <a:pt x="8442" y="2535"/>
                  </a:cubicBezTo>
                  <a:cubicBezTo>
                    <a:pt x="8482" y="2277"/>
                    <a:pt x="8462" y="1998"/>
                    <a:pt x="8402" y="1720"/>
                  </a:cubicBezTo>
                  <a:cubicBezTo>
                    <a:pt x="8760" y="1143"/>
                    <a:pt x="7786" y="307"/>
                    <a:pt x="7070" y="69"/>
                  </a:cubicBezTo>
                  <a:cubicBezTo>
                    <a:pt x="6912" y="21"/>
                    <a:pt x="6744" y="0"/>
                    <a:pt x="656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2736547" y="1465088"/>
              <a:ext cx="257760" cy="77485"/>
            </a:xfrm>
            <a:custGeom>
              <a:avLst/>
              <a:gdLst/>
              <a:ahLst/>
              <a:cxnLst/>
              <a:rect l="l" t="t" r="r" b="b"/>
              <a:pathLst>
                <a:path w="7202" h="2165" extrusionOk="0">
                  <a:moveTo>
                    <a:pt x="5617" y="1"/>
                  </a:moveTo>
                  <a:cubicBezTo>
                    <a:pt x="5569" y="1"/>
                    <a:pt x="5520" y="2"/>
                    <a:pt x="5471" y="6"/>
                  </a:cubicBezTo>
                  <a:cubicBezTo>
                    <a:pt x="4894" y="65"/>
                    <a:pt x="4298" y="364"/>
                    <a:pt x="3820" y="782"/>
                  </a:cubicBezTo>
                  <a:cubicBezTo>
                    <a:pt x="3363" y="1179"/>
                    <a:pt x="2945" y="1637"/>
                    <a:pt x="2448" y="1856"/>
                  </a:cubicBezTo>
                  <a:cubicBezTo>
                    <a:pt x="2199" y="1965"/>
                    <a:pt x="1940" y="2010"/>
                    <a:pt x="1699" y="2010"/>
                  </a:cubicBezTo>
                  <a:cubicBezTo>
                    <a:pt x="1458" y="2010"/>
                    <a:pt x="1234" y="1965"/>
                    <a:pt x="1055" y="1896"/>
                  </a:cubicBezTo>
                  <a:cubicBezTo>
                    <a:pt x="677" y="1756"/>
                    <a:pt x="399" y="1557"/>
                    <a:pt x="259" y="1378"/>
                  </a:cubicBezTo>
                  <a:cubicBezTo>
                    <a:pt x="100" y="1199"/>
                    <a:pt x="21" y="1100"/>
                    <a:pt x="21" y="1100"/>
                  </a:cubicBezTo>
                  <a:cubicBezTo>
                    <a:pt x="1" y="1100"/>
                    <a:pt x="21" y="1120"/>
                    <a:pt x="41" y="1239"/>
                  </a:cubicBezTo>
                  <a:cubicBezTo>
                    <a:pt x="80" y="1279"/>
                    <a:pt x="120" y="1358"/>
                    <a:pt x="200" y="1458"/>
                  </a:cubicBezTo>
                  <a:cubicBezTo>
                    <a:pt x="339" y="1617"/>
                    <a:pt x="617" y="1876"/>
                    <a:pt x="1015" y="2035"/>
                  </a:cubicBezTo>
                  <a:cubicBezTo>
                    <a:pt x="1224" y="2108"/>
                    <a:pt x="1477" y="2164"/>
                    <a:pt x="1744" y="2164"/>
                  </a:cubicBezTo>
                  <a:cubicBezTo>
                    <a:pt x="1987" y="2164"/>
                    <a:pt x="2241" y="2118"/>
                    <a:pt x="2487" y="1995"/>
                  </a:cubicBezTo>
                  <a:cubicBezTo>
                    <a:pt x="3005" y="1776"/>
                    <a:pt x="3462" y="1299"/>
                    <a:pt x="3920" y="901"/>
                  </a:cubicBezTo>
                  <a:cubicBezTo>
                    <a:pt x="4397" y="483"/>
                    <a:pt x="4914" y="185"/>
                    <a:pt x="5471" y="125"/>
                  </a:cubicBezTo>
                  <a:cubicBezTo>
                    <a:pt x="5519" y="121"/>
                    <a:pt x="5567" y="120"/>
                    <a:pt x="5615" y="120"/>
                  </a:cubicBezTo>
                  <a:cubicBezTo>
                    <a:pt x="6079" y="120"/>
                    <a:pt x="6512" y="292"/>
                    <a:pt x="6764" y="563"/>
                  </a:cubicBezTo>
                  <a:cubicBezTo>
                    <a:pt x="7043" y="861"/>
                    <a:pt x="7102" y="1199"/>
                    <a:pt x="7102" y="1438"/>
                  </a:cubicBezTo>
                  <a:cubicBezTo>
                    <a:pt x="7102" y="1657"/>
                    <a:pt x="7043" y="1776"/>
                    <a:pt x="7063" y="1776"/>
                  </a:cubicBezTo>
                  <a:cubicBezTo>
                    <a:pt x="7063" y="1776"/>
                    <a:pt x="7083" y="1756"/>
                    <a:pt x="7102" y="1697"/>
                  </a:cubicBezTo>
                  <a:cubicBezTo>
                    <a:pt x="7142" y="1617"/>
                    <a:pt x="7182" y="1557"/>
                    <a:pt x="7182" y="1438"/>
                  </a:cubicBezTo>
                  <a:cubicBezTo>
                    <a:pt x="7202" y="1179"/>
                    <a:pt x="7162" y="801"/>
                    <a:pt x="6864" y="483"/>
                  </a:cubicBezTo>
                  <a:cubicBezTo>
                    <a:pt x="6591" y="192"/>
                    <a:pt x="6135" y="1"/>
                    <a:pt x="561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2993595" y="1525968"/>
              <a:ext cx="55546" cy="136539"/>
            </a:xfrm>
            <a:custGeom>
              <a:avLst/>
              <a:gdLst/>
              <a:ahLst/>
              <a:cxnLst/>
              <a:rect l="l" t="t" r="r" b="b"/>
              <a:pathLst>
                <a:path w="1552" h="3815" extrusionOk="0">
                  <a:moveTo>
                    <a:pt x="408" y="1"/>
                  </a:moveTo>
                  <a:cubicBezTo>
                    <a:pt x="318" y="1"/>
                    <a:pt x="239" y="15"/>
                    <a:pt x="179" y="35"/>
                  </a:cubicBezTo>
                  <a:cubicBezTo>
                    <a:pt x="60" y="75"/>
                    <a:pt x="0" y="135"/>
                    <a:pt x="0" y="135"/>
                  </a:cubicBezTo>
                  <a:cubicBezTo>
                    <a:pt x="0" y="140"/>
                    <a:pt x="4" y="143"/>
                    <a:pt x="13" y="143"/>
                  </a:cubicBezTo>
                  <a:cubicBezTo>
                    <a:pt x="36" y="143"/>
                    <a:pt x="92" y="124"/>
                    <a:pt x="179" y="95"/>
                  </a:cubicBezTo>
                  <a:cubicBezTo>
                    <a:pt x="279" y="95"/>
                    <a:pt x="458" y="95"/>
                    <a:pt x="656" y="175"/>
                  </a:cubicBezTo>
                  <a:cubicBezTo>
                    <a:pt x="855" y="254"/>
                    <a:pt x="1074" y="413"/>
                    <a:pt x="1194" y="652"/>
                  </a:cubicBezTo>
                  <a:cubicBezTo>
                    <a:pt x="1333" y="891"/>
                    <a:pt x="1373" y="1189"/>
                    <a:pt x="1353" y="1507"/>
                  </a:cubicBezTo>
                  <a:cubicBezTo>
                    <a:pt x="1293" y="2164"/>
                    <a:pt x="875" y="2661"/>
                    <a:pt x="855" y="3139"/>
                  </a:cubicBezTo>
                  <a:cubicBezTo>
                    <a:pt x="816" y="3357"/>
                    <a:pt x="875" y="3536"/>
                    <a:pt x="915" y="3656"/>
                  </a:cubicBezTo>
                  <a:cubicBezTo>
                    <a:pt x="975" y="3755"/>
                    <a:pt x="1054" y="3815"/>
                    <a:pt x="1054" y="3815"/>
                  </a:cubicBezTo>
                  <a:cubicBezTo>
                    <a:pt x="1074" y="3775"/>
                    <a:pt x="895" y="3556"/>
                    <a:pt x="995" y="3119"/>
                  </a:cubicBezTo>
                  <a:cubicBezTo>
                    <a:pt x="1015" y="2920"/>
                    <a:pt x="1114" y="2661"/>
                    <a:pt x="1253" y="2423"/>
                  </a:cubicBezTo>
                  <a:cubicBezTo>
                    <a:pt x="1373" y="2144"/>
                    <a:pt x="1492" y="1846"/>
                    <a:pt x="1512" y="1488"/>
                  </a:cubicBezTo>
                  <a:cubicBezTo>
                    <a:pt x="1552" y="1149"/>
                    <a:pt x="1472" y="791"/>
                    <a:pt x="1313" y="553"/>
                  </a:cubicBezTo>
                  <a:cubicBezTo>
                    <a:pt x="1154" y="274"/>
                    <a:pt x="915" y="135"/>
                    <a:pt x="696" y="55"/>
                  </a:cubicBezTo>
                  <a:cubicBezTo>
                    <a:pt x="597" y="15"/>
                    <a:pt x="497" y="1"/>
                    <a:pt x="408"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2630464" y="2791666"/>
              <a:ext cx="855095" cy="1779228"/>
            </a:xfrm>
            <a:custGeom>
              <a:avLst/>
              <a:gdLst/>
              <a:ahLst/>
              <a:cxnLst/>
              <a:rect l="l" t="t" r="r" b="b"/>
              <a:pathLst>
                <a:path w="23892" h="49713" extrusionOk="0">
                  <a:moveTo>
                    <a:pt x="1" y="1"/>
                  </a:moveTo>
                  <a:lnTo>
                    <a:pt x="2487" y="49076"/>
                  </a:lnTo>
                  <a:lnTo>
                    <a:pt x="8773" y="49076"/>
                  </a:lnTo>
                  <a:lnTo>
                    <a:pt x="8018" y="6446"/>
                  </a:lnTo>
                  <a:lnTo>
                    <a:pt x="17347" y="49713"/>
                  </a:lnTo>
                  <a:lnTo>
                    <a:pt x="23892" y="48917"/>
                  </a:lnTo>
                  <a:lnTo>
                    <a:pt x="15577" y="41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2473844" y="1947975"/>
              <a:ext cx="875030" cy="901407"/>
            </a:xfrm>
            <a:custGeom>
              <a:avLst/>
              <a:gdLst/>
              <a:ahLst/>
              <a:cxnLst/>
              <a:rect l="l" t="t" r="r" b="b"/>
              <a:pathLst>
                <a:path w="24449" h="25186" extrusionOk="0">
                  <a:moveTo>
                    <a:pt x="9947" y="1"/>
                  </a:moveTo>
                  <a:cubicBezTo>
                    <a:pt x="9648" y="21"/>
                    <a:pt x="9171" y="81"/>
                    <a:pt x="8574" y="140"/>
                  </a:cubicBezTo>
                  <a:cubicBezTo>
                    <a:pt x="7639" y="260"/>
                    <a:pt x="7062" y="419"/>
                    <a:pt x="6625" y="618"/>
                  </a:cubicBezTo>
                  <a:cubicBezTo>
                    <a:pt x="6366" y="717"/>
                    <a:pt x="6127" y="856"/>
                    <a:pt x="5869" y="1016"/>
                  </a:cubicBezTo>
                  <a:cubicBezTo>
                    <a:pt x="4934" y="1632"/>
                    <a:pt x="1174" y="4059"/>
                    <a:pt x="0" y="4895"/>
                  </a:cubicBezTo>
                  <a:lnTo>
                    <a:pt x="2666" y="10027"/>
                  </a:lnTo>
                  <a:lnTo>
                    <a:pt x="4993" y="8555"/>
                  </a:lnTo>
                  <a:lnTo>
                    <a:pt x="4914" y="10286"/>
                  </a:lnTo>
                  <a:cubicBezTo>
                    <a:pt x="4914" y="10286"/>
                    <a:pt x="4675" y="16432"/>
                    <a:pt x="4476" y="20371"/>
                  </a:cubicBezTo>
                  <a:cubicBezTo>
                    <a:pt x="4337" y="23176"/>
                    <a:pt x="4357" y="25185"/>
                    <a:pt x="4357" y="25185"/>
                  </a:cubicBezTo>
                  <a:lnTo>
                    <a:pt x="20589" y="25185"/>
                  </a:lnTo>
                  <a:lnTo>
                    <a:pt x="19396" y="16631"/>
                  </a:lnTo>
                  <a:lnTo>
                    <a:pt x="19097" y="9768"/>
                  </a:lnTo>
                  <a:lnTo>
                    <a:pt x="20370" y="11260"/>
                  </a:lnTo>
                  <a:lnTo>
                    <a:pt x="24448" y="6387"/>
                  </a:lnTo>
                  <a:lnTo>
                    <a:pt x="20291" y="2667"/>
                  </a:lnTo>
                  <a:cubicBezTo>
                    <a:pt x="19256" y="1513"/>
                    <a:pt x="17566" y="299"/>
                    <a:pt x="15815" y="41"/>
                  </a:cubicBezTo>
                  <a:cubicBezTo>
                    <a:pt x="15616" y="21"/>
                    <a:pt x="15417" y="1"/>
                    <a:pt x="15218" y="1"/>
                  </a:cubicBezTo>
                  <a:cubicBezTo>
                    <a:pt x="14333" y="270"/>
                    <a:pt x="13458" y="404"/>
                    <a:pt x="12583" y="404"/>
                  </a:cubicBezTo>
                  <a:cubicBezTo>
                    <a:pt x="11707" y="404"/>
                    <a:pt x="10832" y="270"/>
                    <a:pt x="9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2645424" y="2133800"/>
              <a:ext cx="24230" cy="274867"/>
            </a:xfrm>
            <a:custGeom>
              <a:avLst/>
              <a:gdLst/>
              <a:ahLst/>
              <a:cxnLst/>
              <a:rect l="l" t="t" r="r" b="b"/>
              <a:pathLst>
                <a:path w="677" h="7680" extrusionOk="0">
                  <a:moveTo>
                    <a:pt x="657" y="1"/>
                  </a:moveTo>
                  <a:lnTo>
                    <a:pt x="657" y="1"/>
                  </a:lnTo>
                  <a:cubicBezTo>
                    <a:pt x="637" y="1"/>
                    <a:pt x="558" y="419"/>
                    <a:pt x="458" y="1115"/>
                  </a:cubicBezTo>
                  <a:cubicBezTo>
                    <a:pt x="359" y="1811"/>
                    <a:pt x="239" y="2786"/>
                    <a:pt x="160" y="3840"/>
                  </a:cubicBezTo>
                  <a:cubicBezTo>
                    <a:pt x="60" y="4895"/>
                    <a:pt x="40" y="5869"/>
                    <a:pt x="1" y="6566"/>
                  </a:cubicBezTo>
                  <a:cubicBezTo>
                    <a:pt x="1" y="7242"/>
                    <a:pt x="1" y="7680"/>
                    <a:pt x="40" y="7680"/>
                  </a:cubicBezTo>
                  <a:cubicBezTo>
                    <a:pt x="60" y="7680"/>
                    <a:pt x="80" y="7262"/>
                    <a:pt x="140" y="6566"/>
                  </a:cubicBezTo>
                  <a:cubicBezTo>
                    <a:pt x="180" y="5869"/>
                    <a:pt x="239" y="4895"/>
                    <a:pt x="339" y="3840"/>
                  </a:cubicBezTo>
                  <a:cubicBezTo>
                    <a:pt x="438" y="2766"/>
                    <a:pt x="498" y="1811"/>
                    <a:pt x="577" y="1115"/>
                  </a:cubicBezTo>
                  <a:cubicBezTo>
                    <a:pt x="657" y="419"/>
                    <a:pt x="677" y="1"/>
                    <a:pt x="6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3145240" y="2165868"/>
              <a:ext cx="15676" cy="188685"/>
            </a:xfrm>
            <a:custGeom>
              <a:avLst/>
              <a:gdLst/>
              <a:ahLst/>
              <a:cxnLst/>
              <a:rect l="l" t="t" r="r" b="b"/>
              <a:pathLst>
                <a:path w="438" h="5272" extrusionOk="0">
                  <a:moveTo>
                    <a:pt x="40" y="0"/>
                  </a:moveTo>
                  <a:cubicBezTo>
                    <a:pt x="20" y="0"/>
                    <a:pt x="0" y="299"/>
                    <a:pt x="0" y="776"/>
                  </a:cubicBezTo>
                  <a:cubicBezTo>
                    <a:pt x="0" y="1253"/>
                    <a:pt x="20" y="1910"/>
                    <a:pt x="60" y="2646"/>
                  </a:cubicBezTo>
                  <a:cubicBezTo>
                    <a:pt x="120" y="3362"/>
                    <a:pt x="199" y="4038"/>
                    <a:pt x="259" y="4496"/>
                  </a:cubicBezTo>
                  <a:cubicBezTo>
                    <a:pt x="338" y="4973"/>
                    <a:pt x="398" y="5272"/>
                    <a:pt x="418" y="5272"/>
                  </a:cubicBezTo>
                  <a:cubicBezTo>
                    <a:pt x="438" y="5272"/>
                    <a:pt x="418" y="4973"/>
                    <a:pt x="398" y="4496"/>
                  </a:cubicBezTo>
                  <a:cubicBezTo>
                    <a:pt x="338" y="3959"/>
                    <a:pt x="299" y="3342"/>
                    <a:pt x="239" y="2646"/>
                  </a:cubicBezTo>
                  <a:cubicBezTo>
                    <a:pt x="199" y="1950"/>
                    <a:pt x="139" y="1313"/>
                    <a:pt x="120" y="776"/>
                  </a:cubicBezTo>
                  <a:cubicBezTo>
                    <a:pt x="100" y="299"/>
                    <a:pt x="6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3002113" y="2195037"/>
              <a:ext cx="96884" cy="24946"/>
            </a:xfrm>
            <a:custGeom>
              <a:avLst/>
              <a:gdLst/>
              <a:ahLst/>
              <a:cxnLst/>
              <a:rect l="l" t="t" r="r" b="b"/>
              <a:pathLst>
                <a:path w="2707" h="697" extrusionOk="0">
                  <a:moveTo>
                    <a:pt x="1" y="1"/>
                  </a:moveTo>
                  <a:lnTo>
                    <a:pt x="1" y="697"/>
                  </a:lnTo>
                  <a:lnTo>
                    <a:pt x="2706" y="697"/>
                  </a:lnTo>
                  <a:lnTo>
                    <a:pt x="2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2643277" y="2006135"/>
              <a:ext cx="546120" cy="118286"/>
            </a:xfrm>
            <a:custGeom>
              <a:avLst/>
              <a:gdLst/>
              <a:ahLst/>
              <a:cxnLst/>
              <a:rect l="l" t="t" r="r" b="b"/>
              <a:pathLst>
                <a:path w="15259" h="3305" extrusionOk="0">
                  <a:moveTo>
                    <a:pt x="755" y="0"/>
                  </a:moveTo>
                  <a:cubicBezTo>
                    <a:pt x="699" y="0"/>
                    <a:pt x="647" y="3"/>
                    <a:pt x="598" y="7"/>
                  </a:cubicBezTo>
                  <a:cubicBezTo>
                    <a:pt x="359" y="67"/>
                    <a:pt x="220" y="107"/>
                    <a:pt x="120" y="166"/>
                  </a:cubicBezTo>
                  <a:cubicBezTo>
                    <a:pt x="61" y="186"/>
                    <a:pt x="41" y="206"/>
                    <a:pt x="21" y="226"/>
                  </a:cubicBezTo>
                  <a:lnTo>
                    <a:pt x="1" y="266"/>
                  </a:lnTo>
                  <a:cubicBezTo>
                    <a:pt x="1" y="267"/>
                    <a:pt x="2" y="268"/>
                    <a:pt x="3" y="268"/>
                  </a:cubicBezTo>
                  <a:cubicBezTo>
                    <a:pt x="25" y="268"/>
                    <a:pt x="224" y="124"/>
                    <a:pt x="618" y="87"/>
                  </a:cubicBezTo>
                  <a:cubicBezTo>
                    <a:pt x="646" y="85"/>
                    <a:pt x="676" y="85"/>
                    <a:pt x="707" y="85"/>
                  </a:cubicBezTo>
                  <a:cubicBezTo>
                    <a:pt x="1125" y="85"/>
                    <a:pt x="1733" y="216"/>
                    <a:pt x="2288" y="624"/>
                  </a:cubicBezTo>
                  <a:cubicBezTo>
                    <a:pt x="2905" y="1061"/>
                    <a:pt x="3502" y="1778"/>
                    <a:pt x="4377" y="2295"/>
                  </a:cubicBezTo>
                  <a:cubicBezTo>
                    <a:pt x="4596" y="2454"/>
                    <a:pt x="4815" y="2553"/>
                    <a:pt x="5073" y="2673"/>
                  </a:cubicBezTo>
                  <a:cubicBezTo>
                    <a:pt x="5312" y="2792"/>
                    <a:pt x="5571" y="2892"/>
                    <a:pt x="5849" y="2971"/>
                  </a:cubicBezTo>
                  <a:cubicBezTo>
                    <a:pt x="6366" y="3150"/>
                    <a:pt x="6904" y="3270"/>
                    <a:pt x="7500" y="3289"/>
                  </a:cubicBezTo>
                  <a:cubicBezTo>
                    <a:pt x="7655" y="3300"/>
                    <a:pt x="7807" y="3305"/>
                    <a:pt x="7959" y="3305"/>
                  </a:cubicBezTo>
                  <a:cubicBezTo>
                    <a:pt x="8394" y="3305"/>
                    <a:pt x="8818" y="3264"/>
                    <a:pt x="9231" y="3190"/>
                  </a:cubicBezTo>
                  <a:cubicBezTo>
                    <a:pt x="9768" y="3091"/>
                    <a:pt x="10265" y="2951"/>
                    <a:pt x="10743" y="2752"/>
                  </a:cubicBezTo>
                  <a:cubicBezTo>
                    <a:pt x="11181" y="2534"/>
                    <a:pt x="11618" y="2295"/>
                    <a:pt x="11976" y="2036"/>
                  </a:cubicBezTo>
                  <a:cubicBezTo>
                    <a:pt x="12334" y="1758"/>
                    <a:pt x="12653" y="1479"/>
                    <a:pt x="12971" y="1280"/>
                  </a:cubicBezTo>
                  <a:cubicBezTo>
                    <a:pt x="13607" y="863"/>
                    <a:pt x="14184" y="684"/>
                    <a:pt x="14622" y="684"/>
                  </a:cubicBezTo>
                  <a:cubicBezTo>
                    <a:pt x="15008" y="684"/>
                    <a:pt x="15224" y="785"/>
                    <a:pt x="15255" y="785"/>
                  </a:cubicBezTo>
                  <a:cubicBezTo>
                    <a:pt x="15257" y="785"/>
                    <a:pt x="15259" y="785"/>
                    <a:pt x="15259" y="783"/>
                  </a:cubicBezTo>
                  <a:lnTo>
                    <a:pt x="15199" y="703"/>
                  </a:lnTo>
                  <a:cubicBezTo>
                    <a:pt x="15159" y="684"/>
                    <a:pt x="15119" y="684"/>
                    <a:pt x="15060" y="664"/>
                  </a:cubicBezTo>
                  <a:cubicBezTo>
                    <a:pt x="14940" y="644"/>
                    <a:pt x="14801" y="584"/>
                    <a:pt x="14562" y="584"/>
                  </a:cubicBezTo>
                  <a:cubicBezTo>
                    <a:pt x="14542" y="583"/>
                    <a:pt x="14520" y="583"/>
                    <a:pt x="14498" y="583"/>
                  </a:cubicBezTo>
                  <a:cubicBezTo>
                    <a:pt x="14083" y="583"/>
                    <a:pt x="13495" y="764"/>
                    <a:pt x="12871" y="1161"/>
                  </a:cubicBezTo>
                  <a:cubicBezTo>
                    <a:pt x="12553" y="1360"/>
                    <a:pt x="12235" y="1638"/>
                    <a:pt x="11857" y="1877"/>
                  </a:cubicBezTo>
                  <a:cubicBezTo>
                    <a:pt x="11479" y="2156"/>
                    <a:pt x="11061" y="2374"/>
                    <a:pt x="10624" y="2573"/>
                  </a:cubicBezTo>
                  <a:cubicBezTo>
                    <a:pt x="10166" y="2772"/>
                    <a:pt x="9649" y="2931"/>
                    <a:pt x="9132" y="3031"/>
                  </a:cubicBezTo>
                  <a:cubicBezTo>
                    <a:pt x="8744" y="3074"/>
                    <a:pt x="8347" y="3107"/>
                    <a:pt x="7939" y="3107"/>
                  </a:cubicBezTo>
                  <a:cubicBezTo>
                    <a:pt x="7781" y="3107"/>
                    <a:pt x="7622" y="3102"/>
                    <a:pt x="7461" y="3091"/>
                  </a:cubicBezTo>
                  <a:cubicBezTo>
                    <a:pt x="6884" y="3071"/>
                    <a:pt x="6347" y="2951"/>
                    <a:pt x="5810" y="2792"/>
                  </a:cubicBezTo>
                  <a:cubicBezTo>
                    <a:pt x="5571" y="2713"/>
                    <a:pt x="5312" y="2613"/>
                    <a:pt x="5073" y="2534"/>
                  </a:cubicBezTo>
                  <a:cubicBezTo>
                    <a:pt x="4855" y="2434"/>
                    <a:pt x="4596" y="2335"/>
                    <a:pt x="4397" y="2175"/>
                  </a:cubicBezTo>
                  <a:cubicBezTo>
                    <a:pt x="3562" y="1678"/>
                    <a:pt x="2965" y="962"/>
                    <a:pt x="2308" y="544"/>
                  </a:cubicBezTo>
                  <a:cubicBezTo>
                    <a:pt x="1764" y="140"/>
                    <a:pt x="1173" y="0"/>
                    <a:pt x="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2497323" y="2164436"/>
              <a:ext cx="156689" cy="57013"/>
            </a:xfrm>
            <a:custGeom>
              <a:avLst/>
              <a:gdLst/>
              <a:ahLst/>
              <a:cxnLst/>
              <a:rect l="l" t="t" r="r" b="b"/>
              <a:pathLst>
                <a:path w="4378" h="1593" extrusionOk="0">
                  <a:moveTo>
                    <a:pt x="1493" y="0"/>
                  </a:moveTo>
                  <a:cubicBezTo>
                    <a:pt x="1194" y="0"/>
                    <a:pt x="916" y="0"/>
                    <a:pt x="697" y="40"/>
                  </a:cubicBezTo>
                  <a:cubicBezTo>
                    <a:pt x="458" y="60"/>
                    <a:pt x="299" y="120"/>
                    <a:pt x="160" y="160"/>
                  </a:cubicBezTo>
                  <a:cubicBezTo>
                    <a:pt x="41" y="219"/>
                    <a:pt x="1" y="239"/>
                    <a:pt x="1" y="239"/>
                  </a:cubicBezTo>
                  <a:cubicBezTo>
                    <a:pt x="1" y="241"/>
                    <a:pt x="3" y="242"/>
                    <a:pt x="7" y="242"/>
                  </a:cubicBezTo>
                  <a:cubicBezTo>
                    <a:pt x="45" y="242"/>
                    <a:pt x="280" y="156"/>
                    <a:pt x="697" y="120"/>
                  </a:cubicBezTo>
                  <a:cubicBezTo>
                    <a:pt x="818" y="87"/>
                    <a:pt x="944" y="72"/>
                    <a:pt x="1083" y="72"/>
                  </a:cubicBezTo>
                  <a:cubicBezTo>
                    <a:pt x="1197" y="72"/>
                    <a:pt x="1319" y="82"/>
                    <a:pt x="1453" y="100"/>
                  </a:cubicBezTo>
                  <a:cubicBezTo>
                    <a:pt x="1732" y="120"/>
                    <a:pt x="2050" y="160"/>
                    <a:pt x="2388" y="259"/>
                  </a:cubicBezTo>
                  <a:cubicBezTo>
                    <a:pt x="2706" y="358"/>
                    <a:pt x="3005" y="498"/>
                    <a:pt x="3243" y="637"/>
                  </a:cubicBezTo>
                  <a:cubicBezTo>
                    <a:pt x="3502" y="796"/>
                    <a:pt x="3701" y="935"/>
                    <a:pt x="3880" y="1094"/>
                  </a:cubicBezTo>
                  <a:cubicBezTo>
                    <a:pt x="4187" y="1344"/>
                    <a:pt x="4327" y="1593"/>
                    <a:pt x="4372" y="1593"/>
                  </a:cubicBezTo>
                  <a:cubicBezTo>
                    <a:pt x="4374" y="1593"/>
                    <a:pt x="4376" y="1593"/>
                    <a:pt x="4377" y="1592"/>
                  </a:cubicBezTo>
                  <a:cubicBezTo>
                    <a:pt x="4377" y="1592"/>
                    <a:pt x="4337" y="1532"/>
                    <a:pt x="4278" y="1453"/>
                  </a:cubicBezTo>
                  <a:cubicBezTo>
                    <a:pt x="4218" y="1413"/>
                    <a:pt x="4178" y="1353"/>
                    <a:pt x="4119" y="1293"/>
                  </a:cubicBezTo>
                  <a:cubicBezTo>
                    <a:pt x="4079" y="1214"/>
                    <a:pt x="3999" y="1134"/>
                    <a:pt x="3920" y="1055"/>
                  </a:cubicBezTo>
                  <a:cubicBezTo>
                    <a:pt x="3780" y="896"/>
                    <a:pt x="3542" y="717"/>
                    <a:pt x="3303" y="557"/>
                  </a:cubicBezTo>
                  <a:cubicBezTo>
                    <a:pt x="3044" y="418"/>
                    <a:pt x="2746" y="259"/>
                    <a:pt x="2428" y="160"/>
                  </a:cubicBezTo>
                  <a:cubicBezTo>
                    <a:pt x="2109" y="60"/>
                    <a:pt x="1791" y="20"/>
                    <a:pt x="1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2657521" y="2292603"/>
              <a:ext cx="487746" cy="73477"/>
            </a:xfrm>
            <a:custGeom>
              <a:avLst/>
              <a:gdLst/>
              <a:ahLst/>
              <a:cxnLst/>
              <a:rect l="l" t="t" r="r" b="b"/>
              <a:pathLst>
                <a:path w="13628" h="2053" extrusionOk="0">
                  <a:moveTo>
                    <a:pt x="13627" y="418"/>
                  </a:moveTo>
                  <a:cubicBezTo>
                    <a:pt x="13627" y="418"/>
                    <a:pt x="13587" y="418"/>
                    <a:pt x="13506" y="484"/>
                  </a:cubicBezTo>
                  <a:lnTo>
                    <a:pt x="13506" y="484"/>
                  </a:lnTo>
                  <a:cubicBezTo>
                    <a:pt x="13576" y="435"/>
                    <a:pt x="13627" y="418"/>
                    <a:pt x="13627" y="418"/>
                  </a:cubicBezTo>
                  <a:close/>
                  <a:moveTo>
                    <a:pt x="13506" y="484"/>
                  </a:moveTo>
                  <a:lnTo>
                    <a:pt x="13506" y="484"/>
                  </a:lnTo>
                  <a:cubicBezTo>
                    <a:pt x="13500" y="488"/>
                    <a:pt x="13494" y="493"/>
                    <a:pt x="13488" y="497"/>
                  </a:cubicBezTo>
                  <a:cubicBezTo>
                    <a:pt x="13388" y="537"/>
                    <a:pt x="13269" y="617"/>
                    <a:pt x="13130" y="676"/>
                  </a:cubicBezTo>
                  <a:cubicBezTo>
                    <a:pt x="13111" y="691"/>
                    <a:pt x="13091" y="704"/>
                    <a:pt x="13070" y="716"/>
                  </a:cubicBezTo>
                  <a:lnTo>
                    <a:pt x="13070" y="716"/>
                  </a:lnTo>
                  <a:cubicBezTo>
                    <a:pt x="13070" y="716"/>
                    <a:pt x="13070" y="716"/>
                    <a:pt x="13070" y="716"/>
                  </a:cubicBezTo>
                  <a:cubicBezTo>
                    <a:pt x="13229" y="637"/>
                    <a:pt x="13349" y="577"/>
                    <a:pt x="13448" y="537"/>
                  </a:cubicBezTo>
                  <a:cubicBezTo>
                    <a:pt x="13469" y="516"/>
                    <a:pt x="13489" y="498"/>
                    <a:pt x="13506" y="484"/>
                  </a:cubicBezTo>
                  <a:close/>
                  <a:moveTo>
                    <a:pt x="1" y="0"/>
                  </a:moveTo>
                  <a:cubicBezTo>
                    <a:pt x="80" y="40"/>
                    <a:pt x="200" y="119"/>
                    <a:pt x="339" y="219"/>
                  </a:cubicBezTo>
                  <a:cubicBezTo>
                    <a:pt x="418" y="259"/>
                    <a:pt x="498" y="318"/>
                    <a:pt x="597" y="358"/>
                  </a:cubicBezTo>
                  <a:cubicBezTo>
                    <a:pt x="697" y="418"/>
                    <a:pt x="796" y="497"/>
                    <a:pt x="916" y="537"/>
                  </a:cubicBezTo>
                  <a:cubicBezTo>
                    <a:pt x="1135" y="637"/>
                    <a:pt x="1413" y="796"/>
                    <a:pt x="1711" y="915"/>
                  </a:cubicBezTo>
                  <a:cubicBezTo>
                    <a:pt x="1871" y="955"/>
                    <a:pt x="2010" y="1034"/>
                    <a:pt x="2189" y="1114"/>
                  </a:cubicBezTo>
                  <a:cubicBezTo>
                    <a:pt x="2348" y="1194"/>
                    <a:pt x="2527" y="1233"/>
                    <a:pt x="2706" y="1313"/>
                  </a:cubicBezTo>
                  <a:cubicBezTo>
                    <a:pt x="3064" y="1432"/>
                    <a:pt x="3462" y="1532"/>
                    <a:pt x="3880" y="1651"/>
                  </a:cubicBezTo>
                  <a:cubicBezTo>
                    <a:pt x="4715" y="1850"/>
                    <a:pt x="5670" y="2009"/>
                    <a:pt x="6665" y="2049"/>
                  </a:cubicBezTo>
                  <a:cubicBezTo>
                    <a:pt x="6794" y="2052"/>
                    <a:pt x="6922" y="2053"/>
                    <a:pt x="7048" y="2053"/>
                  </a:cubicBezTo>
                  <a:cubicBezTo>
                    <a:pt x="7920" y="2053"/>
                    <a:pt x="8740" y="1994"/>
                    <a:pt x="9470" y="1890"/>
                  </a:cubicBezTo>
                  <a:cubicBezTo>
                    <a:pt x="9887" y="1810"/>
                    <a:pt x="10285" y="1731"/>
                    <a:pt x="10663" y="1631"/>
                  </a:cubicBezTo>
                  <a:cubicBezTo>
                    <a:pt x="10862" y="1572"/>
                    <a:pt x="11041" y="1532"/>
                    <a:pt x="11220" y="1492"/>
                  </a:cubicBezTo>
                  <a:cubicBezTo>
                    <a:pt x="11379" y="1412"/>
                    <a:pt x="11558" y="1353"/>
                    <a:pt x="11717" y="1313"/>
                  </a:cubicBezTo>
                  <a:cubicBezTo>
                    <a:pt x="12036" y="1214"/>
                    <a:pt x="12274" y="1074"/>
                    <a:pt x="12533" y="995"/>
                  </a:cubicBezTo>
                  <a:cubicBezTo>
                    <a:pt x="12633" y="935"/>
                    <a:pt x="12752" y="895"/>
                    <a:pt x="12851" y="836"/>
                  </a:cubicBezTo>
                  <a:cubicBezTo>
                    <a:pt x="12927" y="790"/>
                    <a:pt x="13003" y="756"/>
                    <a:pt x="13070" y="716"/>
                  </a:cubicBezTo>
                  <a:lnTo>
                    <a:pt x="13070" y="716"/>
                  </a:lnTo>
                  <a:cubicBezTo>
                    <a:pt x="12990" y="736"/>
                    <a:pt x="12891" y="776"/>
                    <a:pt x="12792" y="836"/>
                  </a:cubicBezTo>
                  <a:cubicBezTo>
                    <a:pt x="12692" y="855"/>
                    <a:pt x="12593" y="915"/>
                    <a:pt x="12473" y="955"/>
                  </a:cubicBezTo>
                  <a:cubicBezTo>
                    <a:pt x="12235" y="1054"/>
                    <a:pt x="11976" y="1154"/>
                    <a:pt x="11658" y="1253"/>
                  </a:cubicBezTo>
                  <a:cubicBezTo>
                    <a:pt x="11499" y="1313"/>
                    <a:pt x="11359" y="1353"/>
                    <a:pt x="11180" y="1412"/>
                  </a:cubicBezTo>
                  <a:cubicBezTo>
                    <a:pt x="11041" y="1492"/>
                    <a:pt x="10842" y="1512"/>
                    <a:pt x="10663" y="1552"/>
                  </a:cubicBezTo>
                  <a:cubicBezTo>
                    <a:pt x="10285" y="1651"/>
                    <a:pt x="9887" y="1731"/>
                    <a:pt x="9470" y="1810"/>
                  </a:cubicBezTo>
                  <a:cubicBezTo>
                    <a:pt x="8793" y="1905"/>
                    <a:pt x="8066" y="1962"/>
                    <a:pt x="7299" y="1962"/>
                  </a:cubicBezTo>
                  <a:cubicBezTo>
                    <a:pt x="7097" y="1962"/>
                    <a:pt x="6892" y="1958"/>
                    <a:pt x="6685" y="1950"/>
                  </a:cubicBezTo>
                  <a:cubicBezTo>
                    <a:pt x="5690" y="1930"/>
                    <a:pt x="4775" y="1790"/>
                    <a:pt x="3920" y="1591"/>
                  </a:cubicBezTo>
                  <a:cubicBezTo>
                    <a:pt x="3502" y="1452"/>
                    <a:pt x="3104" y="1353"/>
                    <a:pt x="2746" y="1233"/>
                  </a:cubicBezTo>
                  <a:cubicBezTo>
                    <a:pt x="2587" y="1194"/>
                    <a:pt x="2408" y="1134"/>
                    <a:pt x="2229" y="1054"/>
                  </a:cubicBezTo>
                  <a:cubicBezTo>
                    <a:pt x="2050" y="995"/>
                    <a:pt x="1910" y="915"/>
                    <a:pt x="1751" y="855"/>
                  </a:cubicBezTo>
                  <a:cubicBezTo>
                    <a:pt x="1453" y="736"/>
                    <a:pt x="1194" y="597"/>
                    <a:pt x="956" y="497"/>
                  </a:cubicBezTo>
                  <a:cubicBezTo>
                    <a:pt x="836" y="438"/>
                    <a:pt x="737" y="398"/>
                    <a:pt x="637" y="338"/>
                  </a:cubicBezTo>
                  <a:cubicBezTo>
                    <a:pt x="538" y="298"/>
                    <a:pt x="438" y="239"/>
                    <a:pt x="359" y="199"/>
                  </a:cubicBezTo>
                  <a:cubicBezTo>
                    <a:pt x="220" y="119"/>
                    <a:pt x="100" y="4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3142376" y="2152268"/>
              <a:ext cx="160948" cy="80563"/>
            </a:xfrm>
            <a:custGeom>
              <a:avLst/>
              <a:gdLst/>
              <a:ahLst/>
              <a:cxnLst/>
              <a:rect l="l" t="t" r="r" b="b"/>
              <a:pathLst>
                <a:path w="4497" h="2251" extrusionOk="0">
                  <a:moveTo>
                    <a:pt x="3679" y="1"/>
                  </a:moveTo>
                  <a:cubicBezTo>
                    <a:pt x="3208" y="1"/>
                    <a:pt x="2571" y="161"/>
                    <a:pt x="1970" y="500"/>
                  </a:cubicBezTo>
                  <a:cubicBezTo>
                    <a:pt x="1333" y="877"/>
                    <a:pt x="836" y="1335"/>
                    <a:pt x="518" y="1673"/>
                  </a:cubicBezTo>
                  <a:cubicBezTo>
                    <a:pt x="180" y="2031"/>
                    <a:pt x="1" y="2250"/>
                    <a:pt x="1" y="2250"/>
                  </a:cubicBezTo>
                  <a:cubicBezTo>
                    <a:pt x="1" y="2250"/>
                    <a:pt x="219" y="2051"/>
                    <a:pt x="577" y="1733"/>
                  </a:cubicBezTo>
                  <a:cubicBezTo>
                    <a:pt x="916" y="1395"/>
                    <a:pt x="1393" y="957"/>
                    <a:pt x="2010" y="599"/>
                  </a:cubicBezTo>
                  <a:cubicBezTo>
                    <a:pt x="2626" y="261"/>
                    <a:pt x="3283" y="82"/>
                    <a:pt x="3760" y="82"/>
                  </a:cubicBezTo>
                  <a:cubicBezTo>
                    <a:pt x="3800" y="80"/>
                    <a:pt x="3839" y="79"/>
                    <a:pt x="3877" y="79"/>
                  </a:cubicBezTo>
                  <a:cubicBezTo>
                    <a:pt x="4213" y="79"/>
                    <a:pt x="4445" y="144"/>
                    <a:pt x="4489" y="144"/>
                  </a:cubicBezTo>
                  <a:cubicBezTo>
                    <a:pt x="4494" y="144"/>
                    <a:pt x="4496" y="143"/>
                    <a:pt x="4496" y="141"/>
                  </a:cubicBezTo>
                  <a:cubicBezTo>
                    <a:pt x="4496" y="141"/>
                    <a:pt x="4457" y="102"/>
                    <a:pt x="4317" y="82"/>
                  </a:cubicBezTo>
                  <a:cubicBezTo>
                    <a:pt x="4178" y="62"/>
                    <a:pt x="3999" y="2"/>
                    <a:pt x="3760" y="2"/>
                  </a:cubicBezTo>
                  <a:cubicBezTo>
                    <a:pt x="3734" y="1"/>
                    <a:pt x="3707" y="1"/>
                    <a:pt x="3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2645424" y="2494068"/>
              <a:ext cx="511224" cy="57013"/>
            </a:xfrm>
            <a:custGeom>
              <a:avLst/>
              <a:gdLst/>
              <a:ahLst/>
              <a:cxnLst/>
              <a:rect l="l" t="t" r="r" b="b"/>
              <a:pathLst>
                <a:path w="14284" h="1593" extrusionOk="0">
                  <a:moveTo>
                    <a:pt x="14283" y="1"/>
                  </a:moveTo>
                  <a:cubicBezTo>
                    <a:pt x="14282" y="1"/>
                    <a:pt x="14223" y="40"/>
                    <a:pt x="14184" y="40"/>
                  </a:cubicBezTo>
                  <a:cubicBezTo>
                    <a:pt x="14085" y="60"/>
                    <a:pt x="13965" y="140"/>
                    <a:pt x="13786" y="180"/>
                  </a:cubicBezTo>
                  <a:cubicBezTo>
                    <a:pt x="13607" y="239"/>
                    <a:pt x="13388" y="339"/>
                    <a:pt x="13130" y="399"/>
                  </a:cubicBezTo>
                  <a:cubicBezTo>
                    <a:pt x="12891" y="478"/>
                    <a:pt x="12612" y="597"/>
                    <a:pt x="12294" y="677"/>
                  </a:cubicBezTo>
                  <a:cubicBezTo>
                    <a:pt x="12135" y="737"/>
                    <a:pt x="11976" y="777"/>
                    <a:pt x="11797" y="836"/>
                  </a:cubicBezTo>
                  <a:cubicBezTo>
                    <a:pt x="11618" y="876"/>
                    <a:pt x="11439" y="896"/>
                    <a:pt x="11240" y="956"/>
                  </a:cubicBezTo>
                  <a:cubicBezTo>
                    <a:pt x="10882" y="1055"/>
                    <a:pt x="10444" y="1135"/>
                    <a:pt x="10026" y="1194"/>
                  </a:cubicBezTo>
                  <a:cubicBezTo>
                    <a:pt x="9151" y="1353"/>
                    <a:pt x="8216" y="1433"/>
                    <a:pt x="7202" y="1453"/>
                  </a:cubicBezTo>
                  <a:cubicBezTo>
                    <a:pt x="6167" y="1453"/>
                    <a:pt x="5212" y="1373"/>
                    <a:pt x="4337" y="1254"/>
                  </a:cubicBezTo>
                  <a:cubicBezTo>
                    <a:pt x="3919" y="1174"/>
                    <a:pt x="3482" y="1135"/>
                    <a:pt x="3124" y="1035"/>
                  </a:cubicBezTo>
                  <a:cubicBezTo>
                    <a:pt x="2945" y="975"/>
                    <a:pt x="2746" y="956"/>
                    <a:pt x="2567" y="896"/>
                  </a:cubicBezTo>
                  <a:cubicBezTo>
                    <a:pt x="2388" y="876"/>
                    <a:pt x="2228" y="836"/>
                    <a:pt x="2069" y="777"/>
                  </a:cubicBezTo>
                  <a:cubicBezTo>
                    <a:pt x="1751" y="697"/>
                    <a:pt x="1453" y="597"/>
                    <a:pt x="1194" y="538"/>
                  </a:cubicBezTo>
                  <a:cubicBezTo>
                    <a:pt x="955" y="458"/>
                    <a:pt x="737" y="379"/>
                    <a:pt x="558" y="299"/>
                  </a:cubicBezTo>
                  <a:cubicBezTo>
                    <a:pt x="398" y="239"/>
                    <a:pt x="259" y="200"/>
                    <a:pt x="160" y="160"/>
                  </a:cubicBezTo>
                  <a:cubicBezTo>
                    <a:pt x="60" y="100"/>
                    <a:pt x="1" y="100"/>
                    <a:pt x="1" y="100"/>
                  </a:cubicBezTo>
                  <a:lnTo>
                    <a:pt x="1" y="100"/>
                  </a:lnTo>
                  <a:cubicBezTo>
                    <a:pt x="1" y="100"/>
                    <a:pt x="40" y="140"/>
                    <a:pt x="140" y="180"/>
                  </a:cubicBezTo>
                  <a:cubicBezTo>
                    <a:pt x="239" y="239"/>
                    <a:pt x="378" y="279"/>
                    <a:pt x="538" y="359"/>
                  </a:cubicBezTo>
                  <a:cubicBezTo>
                    <a:pt x="697" y="438"/>
                    <a:pt x="935" y="538"/>
                    <a:pt x="1174" y="597"/>
                  </a:cubicBezTo>
                  <a:cubicBezTo>
                    <a:pt x="1433" y="677"/>
                    <a:pt x="1691" y="796"/>
                    <a:pt x="2030" y="876"/>
                  </a:cubicBezTo>
                  <a:cubicBezTo>
                    <a:pt x="2169" y="936"/>
                    <a:pt x="2348" y="975"/>
                    <a:pt x="2527" y="1035"/>
                  </a:cubicBezTo>
                  <a:cubicBezTo>
                    <a:pt x="2686" y="1075"/>
                    <a:pt x="2865" y="1095"/>
                    <a:pt x="3064" y="1154"/>
                  </a:cubicBezTo>
                  <a:cubicBezTo>
                    <a:pt x="3462" y="1254"/>
                    <a:pt x="3860" y="1334"/>
                    <a:pt x="4317" y="1393"/>
                  </a:cubicBezTo>
                  <a:cubicBezTo>
                    <a:pt x="5173" y="1532"/>
                    <a:pt x="6147" y="1592"/>
                    <a:pt x="7162" y="1592"/>
                  </a:cubicBezTo>
                  <a:cubicBezTo>
                    <a:pt x="8196" y="1592"/>
                    <a:pt x="9151" y="1493"/>
                    <a:pt x="10026" y="1353"/>
                  </a:cubicBezTo>
                  <a:cubicBezTo>
                    <a:pt x="10444" y="1274"/>
                    <a:pt x="10882" y="1194"/>
                    <a:pt x="11240" y="1095"/>
                  </a:cubicBezTo>
                  <a:cubicBezTo>
                    <a:pt x="11419" y="1055"/>
                    <a:pt x="11618" y="995"/>
                    <a:pt x="11797" y="956"/>
                  </a:cubicBezTo>
                  <a:cubicBezTo>
                    <a:pt x="11976" y="896"/>
                    <a:pt x="12135" y="856"/>
                    <a:pt x="12294" y="796"/>
                  </a:cubicBezTo>
                  <a:cubicBezTo>
                    <a:pt x="12612" y="697"/>
                    <a:pt x="12891" y="597"/>
                    <a:pt x="13130" y="498"/>
                  </a:cubicBezTo>
                  <a:cubicBezTo>
                    <a:pt x="13388" y="438"/>
                    <a:pt x="13587" y="339"/>
                    <a:pt x="13766" y="259"/>
                  </a:cubicBezTo>
                  <a:cubicBezTo>
                    <a:pt x="13925" y="180"/>
                    <a:pt x="14065" y="140"/>
                    <a:pt x="14164" y="80"/>
                  </a:cubicBezTo>
                  <a:cubicBezTo>
                    <a:pt x="14223" y="41"/>
                    <a:pt x="14282" y="1"/>
                    <a:pt x="14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2639018" y="2707415"/>
              <a:ext cx="550379" cy="34466"/>
            </a:xfrm>
            <a:custGeom>
              <a:avLst/>
              <a:gdLst/>
              <a:ahLst/>
              <a:cxnLst/>
              <a:rect l="l" t="t" r="r" b="b"/>
              <a:pathLst>
                <a:path w="15378" h="963" extrusionOk="0">
                  <a:moveTo>
                    <a:pt x="15330" y="576"/>
                  </a:moveTo>
                  <a:cubicBezTo>
                    <a:pt x="15316" y="576"/>
                    <a:pt x="15298" y="578"/>
                    <a:pt x="15278" y="584"/>
                  </a:cubicBezTo>
                  <a:lnTo>
                    <a:pt x="15378" y="584"/>
                  </a:lnTo>
                  <a:cubicBezTo>
                    <a:pt x="15378" y="584"/>
                    <a:pt x="15360" y="576"/>
                    <a:pt x="15330" y="576"/>
                  </a:cubicBezTo>
                  <a:close/>
                  <a:moveTo>
                    <a:pt x="8493" y="0"/>
                  </a:moveTo>
                  <a:cubicBezTo>
                    <a:pt x="8232" y="0"/>
                    <a:pt x="7968" y="3"/>
                    <a:pt x="7699" y="8"/>
                  </a:cubicBezTo>
                  <a:cubicBezTo>
                    <a:pt x="6625" y="47"/>
                    <a:pt x="5610" y="87"/>
                    <a:pt x="4695" y="187"/>
                  </a:cubicBezTo>
                  <a:cubicBezTo>
                    <a:pt x="3740" y="286"/>
                    <a:pt x="2925" y="385"/>
                    <a:pt x="2228" y="505"/>
                  </a:cubicBezTo>
                  <a:cubicBezTo>
                    <a:pt x="1532" y="604"/>
                    <a:pt x="955" y="744"/>
                    <a:pt x="597" y="803"/>
                  </a:cubicBezTo>
                  <a:cubicBezTo>
                    <a:pt x="398" y="863"/>
                    <a:pt x="259" y="883"/>
                    <a:pt x="140" y="903"/>
                  </a:cubicBezTo>
                  <a:cubicBezTo>
                    <a:pt x="40" y="942"/>
                    <a:pt x="0" y="962"/>
                    <a:pt x="0" y="962"/>
                  </a:cubicBezTo>
                  <a:cubicBezTo>
                    <a:pt x="0" y="962"/>
                    <a:pt x="40" y="962"/>
                    <a:pt x="140" y="942"/>
                  </a:cubicBezTo>
                  <a:cubicBezTo>
                    <a:pt x="259" y="903"/>
                    <a:pt x="418" y="883"/>
                    <a:pt x="597" y="863"/>
                  </a:cubicBezTo>
                  <a:cubicBezTo>
                    <a:pt x="995" y="783"/>
                    <a:pt x="1532" y="684"/>
                    <a:pt x="2228" y="584"/>
                  </a:cubicBezTo>
                  <a:cubicBezTo>
                    <a:pt x="2925" y="485"/>
                    <a:pt x="3740" y="385"/>
                    <a:pt x="4675" y="286"/>
                  </a:cubicBezTo>
                  <a:cubicBezTo>
                    <a:pt x="5590" y="206"/>
                    <a:pt x="6605" y="147"/>
                    <a:pt x="7679" y="107"/>
                  </a:cubicBezTo>
                  <a:cubicBezTo>
                    <a:pt x="8753" y="107"/>
                    <a:pt x="9768" y="107"/>
                    <a:pt x="10683" y="167"/>
                  </a:cubicBezTo>
                  <a:cubicBezTo>
                    <a:pt x="11598" y="187"/>
                    <a:pt x="12453" y="266"/>
                    <a:pt x="13150" y="346"/>
                  </a:cubicBezTo>
                  <a:cubicBezTo>
                    <a:pt x="13846" y="405"/>
                    <a:pt x="14383" y="485"/>
                    <a:pt x="14781" y="545"/>
                  </a:cubicBezTo>
                  <a:cubicBezTo>
                    <a:pt x="14960" y="565"/>
                    <a:pt x="15119" y="565"/>
                    <a:pt x="15238" y="584"/>
                  </a:cubicBezTo>
                  <a:lnTo>
                    <a:pt x="15278" y="584"/>
                  </a:lnTo>
                  <a:cubicBezTo>
                    <a:pt x="15159" y="565"/>
                    <a:pt x="15019" y="545"/>
                    <a:pt x="14840" y="505"/>
                  </a:cubicBezTo>
                  <a:cubicBezTo>
                    <a:pt x="14462" y="465"/>
                    <a:pt x="13886" y="366"/>
                    <a:pt x="13189" y="286"/>
                  </a:cubicBezTo>
                  <a:cubicBezTo>
                    <a:pt x="12493" y="187"/>
                    <a:pt x="11658" y="107"/>
                    <a:pt x="10743" y="67"/>
                  </a:cubicBezTo>
                  <a:cubicBezTo>
                    <a:pt x="10026" y="22"/>
                    <a:pt x="9277" y="0"/>
                    <a:pt x="8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3220686" y="2182224"/>
              <a:ext cx="170933" cy="323971"/>
            </a:xfrm>
            <a:custGeom>
              <a:avLst/>
              <a:gdLst/>
              <a:ahLst/>
              <a:cxnLst/>
              <a:rect l="l" t="t" r="r" b="b"/>
              <a:pathLst>
                <a:path w="4776" h="9052" extrusionOk="0">
                  <a:moveTo>
                    <a:pt x="3363" y="1"/>
                  </a:moveTo>
                  <a:lnTo>
                    <a:pt x="1" y="4019"/>
                  </a:lnTo>
                  <a:lnTo>
                    <a:pt x="4516" y="9052"/>
                  </a:lnTo>
                  <a:lnTo>
                    <a:pt x="4775" y="6764"/>
                  </a:lnTo>
                  <a:cubicBezTo>
                    <a:pt x="4775" y="6764"/>
                    <a:pt x="3263" y="4138"/>
                    <a:pt x="3959" y="538"/>
                  </a:cubicBezTo>
                  <a:lnTo>
                    <a:pt x="3363" y="1"/>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802853" y="1499447"/>
              <a:ext cx="500523" cy="725034"/>
            </a:xfrm>
            <a:custGeom>
              <a:avLst/>
              <a:gdLst/>
              <a:ahLst/>
              <a:cxnLst/>
              <a:rect l="l" t="t" r="r" b="b"/>
              <a:pathLst>
                <a:path w="13985" h="20258" extrusionOk="0">
                  <a:moveTo>
                    <a:pt x="11498" y="1"/>
                  </a:moveTo>
                  <a:lnTo>
                    <a:pt x="9569" y="339"/>
                  </a:lnTo>
                  <a:cubicBezTo>
                    <a:pt x="9544" y="338"/>
                    <a:pt x="9519" y="338"/>
                    <a:pt x="9494" y="338"/>
                  </a:cubicBezTo>
                  <a:cubicBezTo>
                    <a:pt x="7353" y="338"/>
                    <a:pt x="5327" y="2014"/>
                    <a:pt x="4973" y="4098"/>
                  </a:cubicBezTo>
                  <a:cubicBezTo>
                    <a:pt x="4775" y="5193"/>
                    <a:pt x="4993" y="6406"/>
                    <a:pt x="4476" y="7401"/>
                  </a:cubicBezTo>
                  <a:cubicBezTo>
                    <a:pt x="3800" y="8714"/>
                    <a:pt x="2029" y="9350"/>
                    <a:pt x="1631" y="10763"/>
                  </a:cubicBezTo>
                  <a:cubicBezTo>
                    <a:pt x="1313" y="11956"/>
                    <a:pt x="2089" y="13249"/>
                    <a:pt x="1751" y="14443"/>
                  </a:cubicBezTo>
                  <a:cubicBezTo>
                    <a:pt x="1512" y="15318"/>
                    <a:pt x="736" y="15915"/>
                    <a:pt x="358" y="16730"/>
                  </a:cubicBezTo>
                  <a:cubicBezTo>
                    <a:pt x="0" y="17526"/>
                    <a:pt x="60" y="18501"/>
                    <a:pt x="537" y="19217"/>
                  </a:cubicBezTo>
                  <a:cubicBezTo>
                    <a:pt x="955" y="19844"/>
                    <a:pt x="1708" y="20257"/>
                    <a:pt x="2463" y="20257"/>
                  </a:cubicBezTo>
                  <a:cubicBezTo>
                    <a:pt x="2571" y="20257"/>
                    <a:pt x="2679" y="20249"/>
                    <a:pt x="2785" y="20231"/>
                  </a:cubicBezTo>
                  <a:cubicBezTo>
                    <a:pt x="3322" y="20172"/>
                    <a:pt x="3820" y="19893"/>
                    <a:pt x="4337" y="19714"/>
                  </a:cubicBezTo>
                  <a:cubicBezTo>
                    <a:pt x="4871" y="19539"/>
                    <a:pt x="5418" y="19479"/>
                    <a:pt x="5968" y="19479"/>
                  </a:cubicBezTo>
                  <a:cubicBezTo>
                    <a:pt x="6606" y="19479"/>
                    <a:pt x="7248" y="19560"/>
                    <a:pt x="7878" y="19635"/>
                  </a:cubicBezTo>
                  <a:cubicBezTo>
                    <a:pt x="8612" y="19747"/>
                    <a:pt x="9362" y="19859"/>
                    <a:pt x="10108" y="19859"/>
                  </a:cubicBezTo>
                  <a:cubicBezTo>
                    <a:pt x="10554" y="19859"/>
                    <a:pt x="10999" y="19819"/>
                    <a:pt x="11439" y="19714"/>
                  </a:cubicBezTo>
                  <a:cubicBezTo>
                    <a:pt x="12592" y="19436"/>
                    <a:pt x="13686" y="18580"/>
                    <a:pt x="13865" y="17407"/>
                  </a:cubicBezTo>
                  <a:cubicBezTo>
                    <a:pt x="13985" y="16631"/>
                    <a:pt x="13686" y="15895"/>
                    <a:pt x="13448" y="15139"/>
                  </a:cubicBezTo>
                  <a:cubicBezTo>
                    <a:pt x="11896" y="10285"/>
                    <a:pt x="12632" y="4974"/>
                    <a:pt x="1149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857649" y="1622281"/>
              <a:ext cx="145987" cy="129309"/>
            </a:xfrm>
            <a:custGeom>
              <a:avLst/>
              <a:gdLst/>
              <a:ahLst/>
              <a:cxnLst/>
              <a:rect l="l" t="t" r="r" b="b"/>
              <a:pathLst>
                <a:path w="4079" h="3613" extrusionOk="0">
                  <a:moveTo>
                    <a:pt x="1587" y="0"/>
                  </a:moveTo>
                  <a:cubicBezTo>
                    <a:pt x="1489" y="0"/>
                    <a:pt x="1391" y="10"/>
                    <a:pt x="1294" y="30"/>
                  </a:cubicBezTo>
                  <a:cubicBezTo>
                    <a:pt x="817" y="129"/>
                    <a:pt x="379" y="468"/>
                    <a:pt x="279" y="945"/>
                  </a:cubicBezTo>
                  <a:cubicBezTo>
                    <a:pt x="198" y="1336"/>
                    <a:pt x="436" y="1766"/>
                    <a:pt x="776" y="1921"/>
                  </a:cubicBezTo>
                  <a:lnTo>
                    <a:pt x="776" y="1921"/>
                  </a:lnTo>
                  <a:cubicBezTo>
                    <a:pt x="467" y="1925"/>
                    <a:pt x="143" y="2202"/>
                    <a:pt x="81" y="2516"/>
                  </a:cubicBezTo>
                  <a:cubicBezTo>
                    <a:pt x="1" y="2934"/>
                    <a:pt x="279" y="3332"/>
                    <a:pt x="677" y="3511"/>
                  </a:cubicBezTo>
                  <a:cubicBezTo>
                    <a:pt x="843" y="3581"/>
                    <a:pt x="1020" y="3612"/>
                    <a:pt x="1201" y="3612"/>
                  </a:cubicBezTo>
                  <a:cubicBezTo>
                    <a:pt x="1431" y="3612"/>
                    <a:pt x="1667" y="3561"/>
                    <a:pt x="1891" y="3471"/>
                  </a:cubicBezTo>
                  <a:cubicBezTo>
                    <a:pt x="2289" y="3332"/>
                    <a:pt x="2627" y="3073"/>
                    <a:pt x="2965" y="2815"/>
                  </a:cubicBezTo>
                  <a:cubicBezTo>
                    <a:pt x="3343" y="2536"/>
                    <a:pt x="3721" y="2238"/>
                    <a:pt x="4079" y="1959"/>
                  </a:cubicBezTo>
                  <a:lnTo>
                    <a:pt x="3701" y="1383"/>
                  </a:lnTo>
                  <a:cubicBezTo>
                    <a:pt x="3403" y="1025"/>
                    <a:pt x="3064" y="647"/>
                    <a:pt x="2667" y="368"/>
                  </a:cubicBezTo>
                  <a:cubicBezTo>
                    <a:pt x="2350" y="146"/>
                    <a:pt x="1970" y="0"/>
                    <a:pt x="158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824900" y="1562832"/>
              <a:ext cx="288396" cy="614443"/>
            </a:xfrm>
            <a:custGeom>
              <a:avLst/>
              <a:gdLst/>
              <a:ahLst/>
              <a:cxnLst/>
              <a:rect l="l" t="t" r="r" b="b"/>
              <a:pathLst>
                <a:path w="8058" h="17168" extrusionOk="0">
                  <a:moveTo>
                    <a:pt x="7998" y="0"/>
                  </a:moveTo>
                  <a:cubicBezTo>
                    <a:pt x="7978" y="20"/>
                    <a:pt x="7938" y="20"/>
                    <a:pt x="7859" y="40"/>
                  </a:cubicBezTo>
                  <a:cubicBezTo>
                    <a:pt x="7739" y="99"/>
                    <a:pt x="7540" y="159"/>
                    <a:pt x="7302" y="318"/>
                  </a:cubicBezTo>
                  <a:cubicBezTo>
                    <a:pt x="6864" y="617"/>
                    <a:pt x="6287" y="1213"/>
                    <a:pt x="6009" y="2129"/>
                  </a:cubicBezTo>
                  <a:cubicBezTo>
                    <a:pt x="5869" y="2606"/>
                    <a:pt x="5770" y="3123"/>
                    <a:pt x="5750" y="3680"/>
                  </a:cubicBezTo>
                  <a:cubicBezTo>
                    <a:pt x="5690" y="4217"/>
                    <a:pt x="5730" y="4814"/>
                    <a:pt x="5611" y="5431"/>
                  </a:cubicBezTo>
                  <a:cubicBezTo>
                    <a:pt x="5551" y="5729"/>
                    <a:pt x="5471" y="6028"/>
                    <a:pt x="5292" y="6306"/>
                  </a:cubicBezTo>
                  <a:cubicBezTo>
                    <a:pt x="5153" y="6585"/>
                    <a:pt x="4895" y="6803"/>
                    <a:pt x="4616" y="7002"/>
                  </a:cubicBezTo>
                  <a:cubicBezTo>
                    <a:pt x="4079" y="7380"/>
                    <a:pt x="3383" y="7599"/>
                    <a:pt x="2766" y="7997"/>
                  </a:cubicBezTo>
                  <a:cubicBezTo>
                    <a:pt x="2468" y="8196"/>
                    <a:pt x="2169" y="8454"/>
                    <a:pt x="1970" y="8753"/>
                  </a:cubicBezTo>
                  <a:cubicBezTo>
                    <a:pt x="1771" y="9051"/>
                    <a:pt x="1672" y="9409"/>
                    <a:pt x="1672" y="9767"/>
                  </a:cubicBezTo>
                  <a:cubicBezTo>
                    <a:pt x="1672" y="10464"/>
                    <a:pt x="1891" y="11100"/>
                    <a:pt x="2010" y="11697"/>
                  </a:cubicBezTo>
                  <a:cubicBezTo>
                    <a:pt x="2129" y="12294"/>
                    <a:pt x="2110" y="12930"/>
                    <a:pt x="1811" y="13388"/>
                  </a:cubicBezTo>
                  <a:cubicBezTo>
                    <a:pt x="1553" y="13865"/>
                    <a:pt x="1135" y="14223"/>
                    <a:pt x="817" y="14561"/>
                  </a:cubicBezTo>
                  <a:cubicBezTo>
                    <a:pt x="498" y="14920"/>
                    <a:pt x="260" y="15258"/>
                    <a:pt x="120" y="15636"/>
                  </a:cubicBezTo>
                  <a:cubicBezTo>
                    <a:pt x="1" y="16014"/>
                    <a:pt x="41" y="16352"/>
                    <a:pt x="140" y="16610"/>
                  </a:cubicBezTo>
                  <a:cubicBezTo>
                    <a:pt x="260" y="16849"/>
                    <a:pt x="399" y="17008"/>
                    <a:pt x="518" y="17068"/>
                  </a:cubicBezTo>
                  <a:cubicBezTo>
                    <a:pt x="637" y="17148"/>
                    <a:pt x="717" y="17167"/>
                    <a:pt x="717" y="17167"/>
                  </a:cubicBezTo>
                  <a:cubicBezTo>
                    <a:pt x="717" y="17167"/>
                    <a:pt x="677" y="17148"/>
                    <a:pt x="598" y="17068"/>
                  </a:cubicBezTo>
                  <a:cubicBezTo>
                    <a:pt x="478" y="17008"/>
                    <a:pt x="359" y="16849"/>
                    <a:pt x="260" y="16610"/>
                  </a:cubicBezTo>
                  <a:cubicBezTo>
                    <a:pt x="180" y="16372"/>
                    <a:pt x="120" y="16034"/>
                    <a:pt x="260" y="15675"/>
                  </a:cubicBezTo>
                  <a:cubicBezTo>
                    <a:pt x="379" y="15337"/>
                    <a:pt x="618" y="14979"/>
                    <a:pt x="936" y="14641"/>
                  </a:cubicBezTo>
                  <a:cubicBezTo>
                    <a:pt x="1274" y="14283"/>
                    <a:pt x="1672" y="13945"/>
                    <a:pt x="1970" y="13447"/>
                  </a:cubicBezTo>
                  <a:cubicBezTo>
                    <a:pt x="2110" y="13189"/>
                    <a:pt x="2209" y="12891"/>
                    <a:pt x="2229" y="12592"/>
                  </a:cubicBezTo>
                  <a:cubicBezTo>
                    <a:pt x="2269" y="12294"/>
                    <a:pt x="2209" y="11975"/>
                    <a:pt x="2169" y="11677"/>
                  </a:cubicBezTo>
                  <a:cubicBezTo>
                    <a:pt x="2030" y="11060"/>
                    <a:pt x="1811" y="10444"/>
                    <a:pt x="1811" y="9767"/>
                  </a:cubicBezTo>
                  <a:cubicBezTo>
                    <a:pt x="1811" y="9449"/>
                    <a:pt x="1891" y="9091"/>
                    <a:pt x="2090" y="8812"/>
                  </a:cubicBezTo>
                  <a:cubicBezTo>
                    <a:pt x="2289" y="8554"/>
                    <a:pt x="2567" y="8315"/>
                    <a:pt x="2865" y="8116"/>
                  </a:cubicBezTo>
                  <a:cubicBezTo>
                    <a:pt x="3462" y="7758"/>
                    <a:pt x="4159" y="7519"/>
                    <a:pt x="4715" y="7122"/>
                  </a:cubicBezTo>
                  <a:cubicBezTo>
                    <a:pt x="5014" y="6923"/>
                    <a:pt x="5272" y="6684"/>
                    <a:pt x="5452" y="6386"/>
                  </a:cubicBezTo>
                  <a:cubicBezTo>
                    <a:pt x="5611" y="6087"/>
                    <a:pt x="5710" y="5789"/>
                    <a:pt x="5770" y="5471"/>
                  </a:cubicBezTo>
                  <a:cubicBezTo>
                    <a:pt x="5869" y="4814"/>
                    <a:pt x="5849" y="4217"/>
                    <a:pt x="5869" y="3680"/>
                  </a:cubicBezTo>
                  <a:cubicBezTo>
                    <a:pt x="5889" y="3123"/>
                    <a:pt x="5969" y="2606"/>
                    <a:pt x="6108" y="2148"/>
                  </a:cubicBezTo>
                  <a:cubicBezTo>
                    <a:pt x="6367" y="1253"/>
                    <a:pt x="6904" y="656"/>
                    <a:pt x="7341" y="358"/>
                  </a:cubicBezTo>
                  <a:cubicBezTo>
                    <a:pt x="7759" y="60"/>
                    <a:pt x="8057" y="20"/>
                    <a:pt x="8057"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975149" y="1657499"/>
              <a:ext cx="14960" cy="69826"/>
            </a:xfrm>
            <a:custGeom>
              <a:avLst/>
              <a:gdLst/>
              <a:ahLst/>
              <a:cxnLst/>
              <a:rect l="l" t="t" r="r" b="b"/>
              <a:pathLst>
                <a:path w="418" h="1951" extrusionOk="0">
                  <a:moveTo>
                    <a:pt x="123" y="0"/>
                  </a:moveTo>
                  <a:cubicBezTo>
                    <a:pt x="122" y="0"/>
                    <a:pt x="121" y="0"/>
                    <a:pt x="120" y="1"/>
                  </a:cubicBezTo>
                  <a:cubicBezTo>
                    <a:pt x="80" y="1"/>
                    <a:pt x="279" y="438"/>
                    <a:pt x="259" y="975"/>
                  </a:cubicBezTo>
                  <a:cubicBezTo>
                    <a:pt x="219" y="1532"/>
                    <a:pt x="0" y="1930"/>
                    <a:pt x="20" y="1950"/>
                  </a:cubicBezTo>
                  <a:cubicBezTo>
                    <a:pt x="20" y="1951"/>
                    <a:pt x="20" y="1951"/>
                    <a:pt x="21" y="1951"/>
                  </a:cubicBezTo>
                  <a:cubicBezTo>
                    <a:pt x="36" y="1951"/>
                    <a:pt x="359" y="1558"/>
                    <a:pt x="398" y="995"/>
                  </a:cubicBezTo>
                  <a:cubicBezTo>
                    <a:pt x="418" y="412"/>
                    <a:pt x="171" y="0"/>
                    <a:pt x="123"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1005750" y="1592718"/>
              <a:ext cx="118930" cy="422930"/>
            </a:xfrm>
            <a:custGeom>
              <a:avLst/>
              <a:gdLst/>
              <a:ahLst/>
              <a:cxnLst/>
              <a:rect l="l" t="t" r="r" b="b"/>
              <a:pathLst>
                <a:path w="3323" h="11817" extrusionOk="0">
                  <a:moveTo>
                    <a:pt x="3323" y="1"/>
                  </a:moveTo>
                  <a:cubicBezTo>
                    <a:pt x="3323" y="1"/>
                    <a:pt x="3283" y="20"/>
                    <a:pt x="3203" y="40"/>
                  </a:cubicBezTo>
                  <a:cubicBezTo>
                    <a:pt x="3124" y="100"/>
                    <a:pt x="3004" y="140"/>
                    <a:pt x="2885" y="239"/>
                  </a:cubicBezTo>
                  <a:cubicBezTo>
                    <a:pt x="2607" y="438"/>
                    <a:pt x="2288" y="816"/>
                    <a:pt x="2050" y="1373"/>
                  </a:cubicBezTo>
                  <a:cubicBezTo>
                    <a:pt x="1811" y="1910"/>
                    <a:pt x="1751" y="2626"/>
                    <a:pt x="1811" y="3402"/>
                  </a:cubicBezTo>
                  <a:cubicBezTo>
                    <a:pt x="1851" y="4198"/>
                    <a:pt x="2030" y="5013"/>
                    <a:pt x="2010" y="5929"/>
                  </a:cubicBezTo>
                  <a:cubicBezTo>
                    <a:pt x="2010" y="6366"/>
                    <a:pt x="1950" y="6784"/>
                    <a:pt x="1811" y="7182"/>
                  </a:cubicBezTo>
                  <a:cubicBezTo>
                    <a:pt x="1652" y="7560"/>
                    <a:pt x="1453" y="7918"/>
                    <a:pt x="1234" y="8236"/>
                  </a:cubicBezTo>
                  <a:cubicBezTo>
                    <a:pt x="816" y="8853"/>
                    <a:pt x="359" y="9430"/>
                    <a:pt x="200" y="10007"/>
                  </a:cubicBezTo>
                  <a:cubicBezTo>
                    <a:pt x="1" y="10564"/>
                    <a:pt x="40" y="11101"/>
                    <a:pt x="160" y="11399"/>
                  </a:cubicBezTo>
                  <a:cubicBezTo>
                    <a:pt x="239" y="11538"/>
                    <a:pt x="319" y="11638"/>
                    <a:pt x="359" y="11717"/>
                  </a:cubicBezTo>
                  <a:lnTo>
                    <a:pt x="458" y="11817"/>
                  </a:lnTo>
                  <a:cubicBezTo>
                    <a:pt x="458" y="11817"/>
                    <a:pt x="339" y="11697"/>
                    <a:pt x="219" y="11359"/>
                  </a:cubicBezTo>
                  <a:cubicBezTo>
                    <a:pt x="100" y="11061"/>
                    <a:pt x="60" y="10564"/>
                    <a:pt x="259" y="10026"/>
                  </a:cubicBezTo>
                  <a:cubicBezTo>
                    <a:pt x="438" y="9450"/>
                    <a:pt x="896" y="8912"/>
                    <a:pt x="1333" y="8276"/>
                  </a:cubicBezTo>
                  <a:cubicBezTo>
                    <a:pt x="1552" y="7977"/>
                    <a:pt x="1791" y="7619"/>
                    <a:pt x="1930" y="7222"/>
                  </a:cubicBezTo>
                  <a:cubicBezTo>
                    <a:pt x="2089" y="6824"/>
                    <a:pt x="2149" y="6366"/>
                    <a:pt x="2149" y="5929"/>
                  </a:cubicBezTo>
                  <a:cubicBezTo>
                    <a:pt x="2149" y="5013"/>
                    <a:pt x="1990" y="4178"/>
                    <a:pt x="1930" y="3402"/>
                  </a:cubicBezTo>
                  <a:cubicBezTo>
                    <a:pt x="1851" y="2626"/>
                    <a:pt x="1910" y="1950"/>
                    <a:pt x="2129" y="1393"/>
                  </a:cubicBezTo>
                  <a:cubicBezTo>
                    <a:pt x="2328" y="836"/>
                    <a:pt x="2646" y="478"/>
                    <a:pt x="2905" y="279"/>
                  </a:cubicBezTo>
                  <a:cubicBezTo>
                    <a:pt x="3144" y="80"/>
                    <a:pt x="3323" y="20"/>
                    <a:pt x="332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786461" y="1694542"/>
              <a:ext cx="203681" cy="359546"/>
            </a:xfrm>
            <a:custGeom>
              <a:avLst/>
              <a:gdLst/>
              <a:ahLst/>
              <a:cxnLst/>
              <a:rect l="l" t="t" r="r" b="b"/>
              <a:pathLst>
                <a:path w="5691" h="10046" extrusionOk="0">
                  <a:moveTo>
                    <a:pt x="5670" y="0"/>
                  </a:moveTo>
                  <a:lnTo>
                    <a:pt x="5670" y="0"/>
                  </a:lnTo>
                  <a:cubicBezTo>
                    <a:pt x="5650" y="0"/>
                    <a:pt x="5670" y="199"/>
                    <a:pt x="5571" y="517"/>
                  </a:cubicBezTo>
                  <a:cubicBezTo>
                    <a:pt x="5471" y="836"/>
                    <a:pt x="5233" y="1293"/>
                    <a:pt x="4795" y="1711"/>
                  </a:cubicBezTo>
                  <a:cubicBezTo>
                    <a:pt x="4596" y="1930"/>
                    <a:pt x="4357" y="2149"/>
                    <a:pt x="4059" y="2348"/>
                  </a:cubicBezTo>
                  <a:cubicBezTo>
                    <a:pt x="3760" y="2546"/>
                    <a:pt x="3442" y="2745"/>
                    <a:pt x="3104" y="3004"/>
                  </a:cubicBezTo>
                  <a:cubicBezTo>
                    <a:pt x="2786" y="3243"/>
                    <a:pt x="2448" y="3521"/>
                    <a:pt x="2149" y="3839"/>
                  </a:cubicBezTo>
                  <a:cubicBezTo>
                    <a:pt x="1851" y="4178"/>
                    <a:pt x="1592" y="4595"/>
                    <a:pt x="1493" y="5073"/>
                  </a:cubicBezTo>
                  <a:cubicBezTo>
                    <a:pt x="1393" y="5530"/>
                    <a:pt x="1493" y="6008"/>
                    <a:pt x="1592" y="6426"/>
                  </a:cubicBezTo>
                  <a:cubicBezTo>
                    <a:pt x="1692" y="6863"/>
                    <a:pt x="1851" y="7261"/>
                    <a:pt x="1950" y="7659"/>
                  </a:cubicBezTo>
                  <a:cubicBezTo>
                    <a:pt x="2050" y="8057"/>
                    <a:pt x="2089" y="8415"/>
                    <a:pt x="2050" y="8773"/>
                  </a:cubicBezTo>
                  <a:cubicBezTo>
                    <a:pt x="1990" y="9111"/>
                    <a:pt x="1851" y="9409"/>
                    <a:pt x="1652" y="9648"/>
                  </a:cubicBezTo>
                  <a:cubicBezTo>
                    <a:pt x="1453" y="9867"/>
                    <a:pt x="1174" y="9966"/>
                    <a:pt x="956" y="9986"/>
                  </a:cubicBezTo>
                  <a:cubicBezTo>
                    <a:pt x="924" y="9989"/>
                    <a:pt x="893" y="9990"/>
                    <a:pt x="864" y="9990"/>
                  </a:cubicBezTo>
                  <a:cubicBezTo>
                    <a:pt x="666" y="9990"/>
                    <a:pt x="500" y="9936"/>
                    <a:pt x="379" y="9867"/>
                  </a:cubicBezTo>
                  <a:cubicBezTo>
                    <a:pt x="220" y="9787"/>
                    <a:pt x="160" y="9688"/>
                    <a:pt x="100" y="9608"/>
                  </a:cubicBezTo>
                  <a:cubicBezTo>
                    <a:pt x="60" y="9549"/>
                    <a:pt x="21" y="9489"/>
                    <a:pt x="21" y="9489"/>
                  </a:cubicBezTo>
                  <a:cubicBezTo>
                    <a:pt x="1" y="9489"/>
                    <a:pt x="21" y="9489"/>
                    <a:pt x="21" y="9509"/>
                  </a:cubicBezTo>
                  <a:cubicBezTo>
                    <a:pt x="60" y="9549"/>
                    <a:pt x="60" y="9569"/>
                    <a:pt x="80" y="9608"/>
                  </a:cubicBezTo>
                  <a:cubicBezTo>
                    <a:pt x="100" y="9688"/>
                    <a:pt x="200" y="9787"/>
                    <a:pt x="359" y="9887"/>
                  </a:cubicBezTo>
                  <a:cubicBezTo>
                    <a:pt x="498" y="9986"/>
                    <a:pt x="717" y="10046"/>
                    <a:pt x="975" y="10046"/>
                  </a:cubicBezTo>
                  <a:cubicBezTo>
                    <a:pt x="1214" y="10046"/>
                    <a:pt x="1493" y="9907"/>
                    <a:pt x="1711" y="9688"/>
                  </a:cubicBezTo>
                  <a:cubicBezTo>
                    <a:pt x="1950" y="9469"/>
                    <a:pt x="2089" y="9151"/>
                    <a:pt x="2149" y="8773"/>
                  </a:cubicBezTo>
                  <a:cubicBezTo>
                    <a:pt x="2209" y="8395"/>
                    <a:pt x="2169" y="7997"/>
                    <a:pt x="2070" y="7599"/>
                  </a:cubicBezTo>
                  <a:cubicBezTo>
                    <a:pt x="1970" y="7201"/>
                    <a:pt x="1811" y="6803"/>
                    <a:pt x="1711" y="6386"/>
                  </a:cubicBezTo>
                  <a:cubicBezTo>
                    <a:pt x="1612" y="5968"/>
                    <a:pt x="1513" y="5510"/>
                    <a:pt x="1612" y="5073"/>
                  </a:cubicBezTo>
                  <a:cubicBezTo>
                    <a:pt x="1692" y="4615"/>
                    <a:pt x="1950" y="4217"/>
                    <a:pt x="2209" y="3899"/>
                  </a:cubicBezTo>
                  <a:cubicBezTo>
                    <a:pt x="2507" y="3581"/>
                    <a:pt x="2845" y="3322"/>
                    <a:pt x="3164" y="3084"/>
                  </a:cubicBezTo>
                  <a:cubicBezTo>
                    <a:pt x="3482" y="2825"/>
                    <a:pt x="3800" y="2626"/>
                    <a:pt x="4099" y="2407"/>
                  </a:cubicBezTo>
                  <a:cubicBezTo>
                    <a:pt x="4397" y="2208"/>
                    <a:pt x="4656" y="1989"/>
                    <a:pt x="4874" y="1751"/>
                  </a:cubicBezTo>
                  <a:cubicBezTo>
                    <a:pt x="5292" y="1313"/>
                    <a:pt x="5551" y="856"/>
                    <a:pt x="5630" y="517"/>
                  </a:cubicBezTo>
                  <a:cubicBezTo>
                    <a:pt x="5690" y="199"/>
                    <a:pt x="5670" y="0"/>
                    <a:pt x="567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1221496" y="1596261"/>
              <a:ext cx="277695" cy="480230"/>
            </a:xfrm>
            <a:custGeom>
              <a:avLst/>
              <a:gdLst/>
              <a:ahLst/>
              <a:cxnLst/>
              <a:rect l="l" t="t" r="r" b="b"/>
              <a:pathLst>
                <a:path w="7759" h="13418" extrusionOk="0">
                  <a:moveTo>
                    <a:pt x="3621" y="1"/>
                  </a:moveTo>
                  <a:lnTo>
                    <a:pt x="40" y="3602"/>
                  </a:lnTo>
                  <a:cubicBezTo>
                    <a:pt x="0" y="5869"/>
                    <a:pt x="0" y="8137"/>
                    <a:pt x="199" y="10365"/>
                  </a:cubicBezTo>
                  <a:cubicBezTo>
                    <a:pt x="279" y="11201"/>
                    <a:pt x="438" y="12116"/>
                    <a:pt x="995" y="12712"/>
                  </a:cubicBezTo>
                  <a:cubicBezTo>
                    <a:pt x="1493" y="13234"/>
                    <a:pt x="2186" y="13418"/>
                    <a:pt x="2914" y="13418"/>
                  </a:cubicBezTo>
                  <a:cubicBezTo>
                    <a:pt x="3437" y="13418"/>
                    <a:pt x="3977" y="13323"/>
                    <a:pt x="4476" y="13190"/>
                  </a:cubicBezTo>
                  <a:cubicBezTo>
                    <a:pt x="5312" y="12951"/>
                    <a:pt x="6147" y="12633"/>
                    <a:pt x="6764" y="12036"/>
                  </a:cubicBezTo>
                  <a:cubicBezTo>
                    <a:pt x="7400" y="11439"/>
                    <a:pt x="7758" y="10524"/>
                    <a:pt x="7500" y="9709"/>
                  </a:cubicBezTo>
                  <a:cubicBezTo>
                    <a:pt x="7162" y="8734"/>
                    <a:pt x="6028" y="8077"/>
                    <a:pt x="5928" y="7063"/>
                  </a:cubicBezTo>
                  <a:cubicBezTo>
                    <a:pt x="5888" y="6426"/>
                    <a:pt x="6246" y="5770"/>
                    <a:pt x="6147" y="5133"/>
                  </a:cubicBezTo>
                  <a:cubicBezTo>
                    <a:pt x="6028" y="4377"/>
                    <a:pt x="5152" y="3999"/>
                    <a:pt x="4715" y="3363"/>
                  </a:cubicBezTo>
                  <a:cubicBezTo>
                    <a:pt x="4158" y="2567"/>
                    <a:pt x="3820" y="1294"/>
                    <a:pt x="36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3"/>
            <p:cNvSpPr/>
            <p:nvPr/>
          </p:nvSpPr>
          <p:spPr>
            <a:xfrm>
              <a:off x="1063409" y="1518058"/>
              <a:ext cx="302640" cy="577579"/>
            </a:xfrm>
            <a:custGeom>
              <a:avLst/>
              <a:gdLst/>
              <a:ahLst/>
              <a:cxnLst/>
              <a:rect l="l" t="t" r="r" b="b"/>
              <a:pathLst>
                <a:path w="8456" h="16138" extrusionOk="0">
                  <a:moveTo>
                    <a:pt x="4115" y="0"/>
                  </a:moveTo>
                  <a:cubicBezTo>
                    <a:pt x="3998" y="0"/>
                    <a:pt x="3880" y="6"/>
                    <a:pt x="3761" y="18"/>
                  </a:cubicBezTo>
                  <a:cubicBezTo>
                    <a:pt x="1573" y="217"/>
                    <a:pt x="1" y="2186"/>
                    <a:pt x="279" y="4354"/>
                  </a:cubicBezTo>
                  <a:lnTo>
                    <a:pt x="1712" y="13704"/>
                  </a:lnTo>
                  <a:cubicBezTo>
                    <a:pt x="1912" y="15071"/>
                    <a:pt x="2915" y="16138"/>
                    <a:pt x="4230" y="16138"/>
                  </a:cubicBezTo>
                  <a:cubicBezTo>
                    <a:pt x="4349" y="16138"/>
                    <a:pt x="4472" y="16129"/>
                    <a:pt x="4596" y="16111"/>
                  </a:cubicBezTo>
                  <a:cubicBezTo>
                    <a:pt x="6088" y="15892"/>
                    <a:pt x="6904" y="14579"/>
                    <a:pt x="6705" y="13087"/>
                  </a:cubicBezTo>
                  <a:lnTo>
                    <a:pt x="6267" y="10800"/>
                  </a:lnTo>
                  <a:lnTo>
                    <a:pt x="6267" y="10760"/>
                  </a:lnTo>
                  <a:cubicBezTo>
                    <a:pt x="6387" y="10760"/>
                    <a:pt x="6685" y="10700"/>
                    <a:pt x="6784" y="10640"/>
                  </a:cubicBezTo>
                  <a:cubicBezTo>
                    <a:pt x="7262" y="10422"/>
                    <a:pt x="8435" y="9646"/>
                    <a:pt x="8455" y="7656"/>
                  </a:cubicBezTo>
                  <a:cubicBezTo>
                    <a:pt x="8455" y="7020"/>
                    <a:pt x="8237" y="5190"/>
                    <a:pt x="7958" y="3399"/>
                  </a:cubicBezTo>
                  <a:cubicBezTo>
                    <a:pt x="7658" y="1488"/>
                    <a:pt x="6017" y="0"/>
                    <a:pt x="4115"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3"/>
            <p:cNvSpPr/>
            <p:nvPr/>
          </p:nvSpPr>
          <p:spPr>
            <a:xfrm>
              <a:off x="1289104" y="1662008"/>
              <a:ext cx="44916" cy="15533"/>
            </a:xfrm>
            <a:custGeom>
              <a:avLst/>
              <a:gdLst/>
              <a:ahLst/>
              <a:cxnLst/>
              <a:rect l="l" t="t" r="r" b="b"/>
              <a:pathLst>
                <a:path w="1255" h="434" extrusionOk="0">
                  <a:moveTo>
                    <a:pt x="735" y="1"/>
                  </a:moveTo>
                  <a:cubicBezTo>
                    <a:pt x="690" y="1"/>
                    <a:pt x="644" y="5"/>
                    <a:pt x="598" y="14"/>
                  </a:cubicBezTo>
                  <a:cubicBezTo>
                    <a:pt x="399" y="34"/>
                    <a:pt x="240" y="133"/>
                    <a:pt x="140" y="233"/>
                  </a:cubicBezTo>
                  <a:cubicBezTo>
                    <a:pt x="41" y="332"/>
                    <a:pt x="1" y="392"/>
                    <a:pt x="41" y="432"/>
                  </a:cubicBezTo>
                  <a:cubicBezTo>
                    <a:pt x="43" y="433"/>
                    <a:pt x="45" y="433"/>
                    <a:pt x="48" y="433"/>
                  </a:cubicBezTo>
                  <a:cubicBezTo>
                    <a:pt x="101" y="433"/>
                    <a:pt x="315" y="250"/>
                    <a:pt x="638" y="193"/>
                  </a:cubicBezTo>
                  <a:cubicBezTo>
                    <a:pt x="674" y="189"/>
                    <a:pt x="709" y="187"/>
                    <a:pt x="744" y="187"/>
                  </a:cubicBezTo>
                  <a:cubicBezTo>
                    <a:pt x="966" y="187"/>
                    <a:pt x="1155" y="266"/>
                    <a:pt x="1225" y="266"/>
                  </a:cubicBezTo>
                  <a:cubicBezTo>
                    <a:pt x="1241" y="266"/>
                    <a:pt x="1251" y="262"/>
                    <a:pt x="1254" y="253"/>
                  </a:cubicBezTo>
                  <a:cubicBezTo>
                    <a:pt x="1254" y="233"/>
                    <a:pt x="1195" y="153"/>
                    <a:pt x="1095" y="74"/>
                  </a:cubicBezTo>
                  <a:cubicBezTo>
                    <a:pt x="1019" y="43"/>
                    <a:pt x="884" y="1"/>
                    <a:pt x="7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3"/>
            <p:cNvSpPr/>
            <p:nvPr/>
          </p:nvSpPr>
          <p:spPr>
            <a:xfrm>
              <a:off x="1180909" y="1682981"/>
              <a:ext cx="45596" cy="15891"/>
            </a:xfrm>
            <a:custGeom>
              <a:avLst/>
              <a:gdLst/>
              <a:ahLst/>
              <a:cxnLst/>
              <a:rect l="l" t="t" r="r" b="b"/>
              <a:pathLst>
                <a:path w="1274" h="444" extrusionOk="0">
                  <a:moveTo>
                    <a:pt x="678" y="1"/>
                  </a:moveTo>
                  <a:cubicBezTo>
                    <a:pt x="651" y="1"/>
                    <a:pt x="624" y="2"/>
                    <a:pt x="597" y="5"/>
                  </a:cubicBezTo>
                  <a:cubicBezTo>
                    <a:pt x="398" y="45"/>
                    <a:pt x="219" y="144"/>
                    <a:pt x="120" y="244"/>
                  </a:cubicBezTo>
                  <a:cubicBezTo>
                    <a:pt x="20" y="343"/>
                    <a:pt x="0" y="403"/>
                    <a:pt x="20" y="443"/>
                  </a:cubicBezTo>
                  <a:cubicBezTo>
                    <a:pt x="23" y="443"/>
                    <a:pt x="26" y="444"/>
                    <a:pt x="30" y="444"/>
                  </a:cubicBezTo>
                  <a:cubicBezTo>
                    <a:pt x="101" y="444"/>
                    <a:pt x="314" y="261"/>
                    <a:pt x="617" y="204"/>
                  </a:cubicBezTo>
                  <a:cubicBezTo>
                    <a:pt x="653" y="199"/>
                    <a:pt x="689" y="197"/>
                    <a:pt x="723" y="197"/>
                  </a:cubicBezTo>
                  <a:cubicBezTo>
                    <a:pt x="946" y="197"/>
                    <a:pt x="1134" y="277"/>
                    <a:pt x="1205" y="277"/>
                  </a:cubicBezTo>
                  <a:cubicBezTo>
                    <a:pt x="1220" y="277"/>
                    <a:pt x="1230" y="273"/>
                    <a:pt x="1234" y="263"/>
                  </a:cubicBezTo>
                  <a:cubicBezTo>
                    <a:pt x="1273" y="244"/>
                    <a:pt x="1214" y="164"/>
                    <a:pt x="1094" y="84"/>
                  </a:cubicBezTo>
                  <a:cubicBezTo>
                    <a:pt x="1009" y="50"/>
                    <a:pt x="848" y="1"/>
                    <a:pt x="67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248553" y="1662438"/>
              <a:ext cx="51287" cy="98924"/>
            </a:xfrm>
            <a:custGeom>
              <a:avLst/>
              <a:gdLst/>
              <a:ahLst/>
              <a:cxnLst/>
              <a:rect l="l" t="t" r="r" b="b"/>
              <a:pathLst>
                <a:path w="1433" h="2764" extrusionOk="0">
                  <a:moveTo>
                    <a:pt x="23" y="0"/>
                  </a:moveTo>
                  <a:cubicBezTo>
                    <a:pt x="21" y="0"/>
                    <a:pt x="21" y="1"/>
                    <a:pt x="20" y="2"/>
                  </a:cubicBezTo>
                  <a:cubicBezTo>
                    <a:pt x="0" y="2"/>
                    <a:pt x="338" y="738"/>
                    <a:pt x="836" y="1613"/>
                  </a:cubicBezTo>
                  <a:cubicBezTo>
                    <a:pt x="975" y="1832"/>
                    <a:pt x="1094" y="2031"/>
                    <a:pt x="1194" y="2230"/>
                  </a:cubicBezTo>
                  <a:cubicBezTo>
                    <a:pt x="1233" y="2329"/>
                    <a:pt x="1293" y="2409"/>
                    <a:pt x="1293" y="2489"/>
                  </a:cubicBezTo>
                  <a:cubicBezTo>
                    <a:pt x="1293" y="2528"/>
                    <a:pt x="1194" y="2548"/>
                    <a:pt x="1114" y="2568"/>
                  </a:cubicBezTo>
                  <a:cubicBezTo>
                    <a:pt x="796" y="2688"/>
                    <a:pt x="597" y="2727"/>
                    <a:pt x="597" y="2747"/>
                  </a:cubicBezTo>
                  <a:cubicBezTo>
                    <a:pt x="602" y="2758"/>
                    <a:pt x="622" y="2763"/>
                    <a:pt x="654" y="2763"/>
                  </a:cubicBezTo>
                  <a:cubicBezTo>
                    <a:pt x="737" y="2763"/>
                    <a:pt x="905" y="2731"/>
                    <a:pt x="1134" y="2688"/>
                  </a:cubicBezTo>
                  <a:cubicBezTo>
                    <a:pt x="1194" y="2648"/>
                    <a:pt x="1233" y="2648"/>
                    <a:pt x="1293" y="2628"/>
                  </a:cubicBezTo>
                  <a:cubicBezTo>
                    <a:pt x="1333" y="2608"/>
                    <a:pt x="1393" y="2548"/>
                    <a:pt x="1412" y="2489"/>
                  </a:cubicBezTo>
                  <a:cubicBezTo>
                    <a:pt x="1432" y="2349"/>
                    <a:pt x="1373" y="2250"/>
                    <a:pt x="1313" y="2150"/>
                  </a:cubicBezTo>
                  <a:cubicBezTo>
                    <a:pt x="1194" y="1951"/>
                    <a:pt x="1094" y="1753"/>
                    <a:pt x="975" y="1534"/>
                  </a:cubicBezTo>
                  <a:cubicBezTo>
                    <a:pt x="491" y="682"/>
                    <a:pt x="64" y="0"/>
                    <a:pt x="2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178046" y="1888169"/>
              <a:ext cx="113240" cy="42447"/>
            </a:xfrm>
            <a:custGeom>
              <a:avLst/>
              <a:gdLst/>
              <a:ahLst/>
              <a:cxnLst/>
              <a:rect l="l" t="t" r="r" b="b"/>
              <a:pathLst>
                <a:path w="3164" h="1186" extrusionOk="0">
                  <a:moveTo>
                    <a:pt x="1" y="1"/>
                  </a:moveTo>
                  <a:cubicBezTo>
                    <a:pt x="1" y="1"/>
                    <a:pt x="557" y="1185"/>
                    <a:pt x="2178" y="1185"/>
                  </a:cubicBezTo>
                  <a:cubicBezTo>
                    <a:pt x="2471" y="1185"/>
                    <a:pt x="2798" y="1147"/>
                    <a:pt x="3164" y="1055"/>
                  </a:cubicBezTo>
                  <a:lnTo>
                    <a:pt x="3044" y="459"/>
                  </a:lnTo>
                  <a:cubicBezTo>
                    <a:pt x="3044" y="459"/>
                    <a:pt x="2796" y="517"/>
                    <a:pt x="2368" y="517"/>
                  </a:cubicBezTo>
                  <a:cubicBezTo>
                    <a:pt x="1824" y="517"/>
                    <a:pt x="990" y="423"/>
                    <a:pt x="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1233593" y="1785164"/>
              <a:ext cx="37758" cy="27451"/>
            </a:xfrm>
            <a:custGeom>
              <a:avLst/>
              <a:gdLst/>
              <a:ahLst/>
              <a:cxnLst/>
              <a:rect l="l" t="t" r="r" b="b"/>
              <a:pathLst>
                <a:path w="1055" h="767" extrusionOk="0">
                  <a:moveTo>
                    <a:pt x="561" y="0"/>
                  </a:moveTo>
                  <a:cubicBezTo>
                    <a:pt x="513" y="0"/>
                    <a:pt x="465" y="5"/>
                    <a:pt x="418" y="14"/>
                  </a:cubicBezTo>
                  <a:cubicBezTo>
                    <a:pt x="279" y="54"/>
                    <a:pt x="140" y="134"/>
                    <a:pt x="60" y="273"/>
                  </a:cubicBezTo>
                  <a:cubicBezTo>
                    <a:pt x="0" y="392"/>
                    <a:pt x="0" y="571"/>
                    <a:pt x="100" y="671"/>
                  </a:cubicBezTo>
                  <a:cubicBezTo>
                    <a:pt x="155" y="737"/>
                    <a:pt x="239" y="766"/>
                    <a:pt x="328" y="766"/>
                  </a:cubicBezTo>
                  <a:cubicBezTo>
                    <a:pt x="400" y="766"/>
                    <a:pt x="475" y="746"/>
                    <a:pt x="537" y="711"/>
                  </a:cubicBezTo>
                  <a:cubicBezTo>
                    <a:pt x="697" y="651"/>
                    <a:pt x="816" y="512"/>
                    <a:pt x="935" y="392"/>
                  </a:cubicBezTo>
                  <a:cubicBezTo>
                    <a:pt x="955" y="373"/>
                    <a:pt x="1015" y="313"/>
                    <a:pt x="1015" y="273"/>
                  </a:cubicBezTo>
                  <a:cubicBezTo>
                    <a:pt x="1055" y="253"/>
                    <a:pt x="1035" y="193"/>
                    <a:pt x="995" y="174"/>
                  </a:cubicBezTo>
                  <a:cubicBezTo>
                    <a:pt x="873" y="52"/>
                    <a:pt x="717" y="0"/>
                    <a:pt x="561"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1234309" y="1774283"/>
              <a:ext cx="44165" cy="30887"/>
            </a:xfrm>
            <a:custGeom>
              <a:avLst/>
              <a:gdLst/>
              <a:ahLst/>
              <a:cxnLst/>
              <a:rect l="l" t="t" r="r" b="b"/>
              <a:pathLst>
                <a:path w="1234" h="863" extrusionOk="0">
                  <a:moveTo>
                    <a:pt x="40" y="0"/>
                  </a:moveTo>
                  <a:cubicBezTo>
                    <a:pt x="20" y="20"/>
                    <a:pt x="0" y="100"/>
                    <a:pt x="20" y="259"/>
                  </a:cubicBezTo>
                  <a:cubicBezTo>
                    <a:pt x="40" y="398"/>
                    <a:pt x="139" y="597"/>
                    <a:pt x="378" y="716"/>
                  </a:cubicBezTo>
                  <a:cubicBezTo>
                    <a:pt x="552" y="827"/>
                    <a:pt x="738" y="862"/>
                    <a:pt x="887" y="862"/>
                  </a:cubicBezTo>
                  <a:cubicBezTo>
                    <a:pt x="926" y="862"/>
                    <a:pt x="962" y="860"/>
                    <a:pt x="995" y="856"/>
                  </a:cubicBezTo>
                  <a:cubicBezTo>
                    <a:pt x="1174" y="816"/>
                    <a:pt x="1234" y="776"/>
                    <a:pt x="1234" y="756"/>
                  </a:cubicBezTo>
                  <a:cubicBezTo>
                    <a:pt x="1214" y="696"/>
                    <a:pt x="836" y="796"/>
                    <a:pt x="498" y="577"/>
                  </a:cubicBezTo>
                  <a:cubicBezTo>
                    <a:pt x="139" y="358"/>
                    <a:pt x="10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164517" y="1650663"/>
              <a:ext cx="54866" cy="21188"/>
            </a:xfrm>
            <a:custGeom>
              <a:avLst/>
              <a:gdLst/>
              <a:ahLst/>
              <a:cxnLst/>
              <a:rect l="l" t="t" r="r" b="b"/>
              <a:pathLst>
                <a:path w="1533" h="592" extrusionOk="0">
                  <a:moveTo>
                    <a:pt x="1112" y="1"/>
                  </a:moveTo>
                  <a:cubicBezTo>
                    <a:pt x="992" y="1"/>
                    <a:pt x="848" y="15"/>
                    <a:pt x="697" y="52"/>
                  </a:cubicBezTo>
                  <a:cubicBezTo>
                    <a:pt x="458" y="92"/>
                    <a:pt x="279" y="232"/>
                    <a:pt x="160" y="331"/>
                  </a:cubicBezTo>
                  <a:cubicBezTo>
                    <a:pt x="60" y="450"/>
                    <a:pt x="1" y="550"/>
                    <a:pt x="41" y="570"/>
                  </a:cubicBezTo>
                  <a:cubicBezTo>
                    <a:pt x="48" y="585"/>
                    <a:pt x="65" y="591"/>
                    <a:pt x="90" y="591"/>
                  </a:cubicBezTo>
                  <a:cubicBezTo>
                    <a:pt x="197" y="591"/>
                    <a:pt x="454" y="471"/>
                    <a:pt x="777" y="391"/>
                  </a:cubicBezTo>
                  <a:cubicBezTo>
                    <a:pt x="1155" y="291"/>
                    <a:pt x="1493" y="291"/>
                    <a:pt x="1532" y="192"/>
                  </a:cubicBezTo>
                  <a:cubicBezTo>
                    <a:pt x="1532" y="152"/>
                    <a:pt x="1453" y="92"/>
                    <a:pt x="1294" y="13"/>
                  </a:cubicBezTo>
                  <a:cubicBezTo>
                    <a:pt x="1243" y="5"/>
                    <a:pt x="1181" y="1"/>
                    <a:pt x="111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281302" y="1628150"/>
              <a:ext cx="42733" cy="15533"/>
            </a:xfrm>
            <a:custGeom>
              <a:avLst/>
              <a:gdLst/>
              <a:ahLst/>
              <a:cxnLst/>
              <a:rect l="l" t="t" r="r" b="b"/>
              <a:pathLst>
                <a:path w="1194" h="434" extrusionOk="0">
                  <a:moveTo>
                    <a:pt x="677" y="0"/>
                  </a:moveTo>
                  <a:cubicBezTo>
                    <a:pt x="645" y="0"/>
                    <a:pt x="611" y="2"/>
                    <a:pt x="577" y="5"/>
                  </a:cubicBezTo>
                  <a:cubicBezTo>
                    <a:pt x="378" y="25"/>
                    <a:pt x="239" y="124"/>
                    <a:pt x="119" y="204"/>
                  </a:cubicBezTo>
                  <a:cubicBezTo>
                    <a:pt x="20" y="284"/>
                    <a:pt x="0" y="383"/>
                    <a:pt x="20" y="403"/>
                  </a:cubicBezTo>
                  <a:cubicBezTo>
                    <a:pt x="42" y="425"/>
                    <a:pt x="75" y="433"/>
                    <a:pt x="117" y="433"/>
                  </a:cubicBezTo>
                  <a:cubicBezTo>
                    <a:pt x="226" y="433"/>
                    <a:pt x="396" y="378"/>
                    <a:pt x="597" y="363"/>
                  </a:cubicBezTo>
                  <a:cubicBezTo>
                    <a:pt x="875" y="323"/>
                    <a:pt x="1114" y="363"/>
                    <a:pt x="1174" y="284"/>
                  </a:cubicBezTo>
                  <a:cubicBezTo>
                    <a:pt x="1194" y="224"/>
                    <a:pt x="1154" y="164"/>
                    <a:pt x="1054" y="105"/>
                  </a:cubicBezTo>
                  <a:cubicBezTo>
                    <a:pt x="972" y="39"/>
                    <a:pt x="835"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311903" y="1672602"/>
              <a:ext cx="22834" cy="20866"/>
            </a:xfrm>
            <a:custGeom>
              <a:avLst/>
              <a:gdLst/>
              <a:ahLst/>
              <a:cxnLst/>
              <a:rect l="l" t="t" r="r" b="b"/>
              <a:pathLst>
                <a:path w="638" h="583" extrusionOk="0">
                  <a:moveTo>
                    <a:pt x="281" y="1"/>
                  </a:moveTo>
                  <a:cubicBezTo>
                    <a:pt x="160" y="1"/>
                    <a:pt x="37" y="105"/>
                    <a:pt x="20" y="235"/>
                  </a:cubicBezTo>
                  <a:cubicBezTo>
                    <a:pt x="1" y="414"/>
                    <a:pt x="100" y="553"/>
                    <a:pt x="259" y="573"/>
                  </a:cubicBezTo>
                  <a:cubicBezTo>
                    <a:pt x="286" y="579"/>
                    <a:pt x="312" y="582"/>
                    <a:pt x="338" y="582"/>
                  </a:cubicBezTo>
                  <a:cubicBezTo>
                    <a:pt x="483" y="582"/>
                    <a:pt x="600" y="490"/>
                    <a:pt x="617" y="355"/>
                  </a:cubicBezTo>
                  <a:cubicBezTo>
                    <a:pt x="637" y="176"/>
                    <a:pt x="538" y="36"/>
                    <a:pt x="359" y="16"/>
                  </a:cubicBezTo>
                  <a:cubicBezTo>
                    <a:pt x="334" y="6"/>
                    <a:pt x="307" y="1"/>
                    <a:pt x="28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202276" y="1692824"/>
              <a:ext cx="22798" cy="21045"/>
            </a:xfrm>
            <a:custGeom>
              <a:avLst/>
              <a:gdLst/>
              <a:ahLst/>
              <a:cxnLst/>
              <a:rect l="l" t="t" r="r" b="b"/>
              <a:pathLst>
                <a:path w="637" h="588" extrusionOk="0">
                  <a:moveTo>
                    <a:pt x="308" y="1"/>
                  </a:moveTo>
                  <a:cubicBezTo>
                    <a:pt x="159" y="1"/>
                    <a:pt x="37" y="106"/>
                    <a:pt x="20" y="227"/>
                  </a:cubicBezTo>
                  <a:cubicBezTo>
                    <a:pt x="0" y="406"/>
                    <a:pt x="100" y="565"/>
                    <a:pt x="279" y="585"/>
                  </a:cubicBezTo>
                  <a:cubicBezTo>
                    <a:pt x="292" y="587"/>
                    <a:pt x="306" y="588"/>
                    <a:pt x="319" y="588"/>
                  </a:cubicBezTo>
                  <a:cubicBezTo>
                    <a:pt x="464" y="588"/>
                    <a:pt x="599" y="494"/>
                    <a:pt x="617" y="366"/>
                  </a:cubicBezTo>
                  <a:cubicBezTo>
                    <a:pt x="637" y="187"/>
                    <a:pt x="537" y="48"/>
                    <a:pt x="378" y="8"/>
                  </a:cubicBezTo>
                  <a:cubicBezTo>
                    <a:pt x="354" y="3"/>
                    <a:pt x="331" y="1"/>
                    <a:pt x="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3"/>
            <p:cNvSpPr/>
            <p:nvPr/>
          </p:nvSpPr>
          <p:spPr>
            <a:xfrm>
              <a:off x="1081232" y="1957961"/>
              <a:ext cx="269857" cy="190689"/>
            </a:xfrm>
            <a:custGeom>
              <a:avLst/>
              <a:gdLst/>
              <a:ahLst/>
              <a:cxnLst/>
              <a:rect l="l" t="t" r="r" b="b"/>
              <a:pathLst>
                <a:path w="7540" h="5328" extrusionOk="0">
                  <a:moveTo>
                    <a:pt x="7540" y="0"/>
                  </a:moveTo>
                  <a:lnTo>
                    <a:pt x="0" y="1453"/>
                  </a:lnTo>
                  <a:lnTo>
                    <a:pt x="1512" y="5292"/>
                  </a:lnTo>
                  <a:cubicBezTo>
                    <a:pt x="1512" y="5292"/>
                    <a:pt x="2485" y="5327"/>
                    <a:pt x="3168" y="5327"/>
                  </a:cubicBezTo>
                  <a:cubicBezTo>
                    <a:pt x="3510" y="5327"/>
                    <a:pt x="3780" y="5318"/>
                    <a:pt x="3820" y="5292"/>
                  </a:cubicBezTo>
                  <a:cubicBezTo>
                    <a:pt x="3959" y="5232"/>
                    <a:pt x="7301" y="4198"/>
                    <a:pt x="7301" y="4198"/>
                  </a:cubicBezTo>
                  <a:lnTo>
                    <a:pt x="7540"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3"/>
            <p:cNvSpPr/>
            <p:nvPr/>
          </p:nvSpPr>
          <p:spPr>
            <a:xfrm>
              <a:off x="567888" y="2518978"/>
              <a:ext cx="402315" cy="626576"/>
            </a:xfrm>
            <a:custGeom>
              <a:avLst/>
              <a:gdLst/>
              <a:ahLst/>
              <a:cxnLst/>
              <a:rect l="l" t="t" r="r" b="b"/>
              <a:pathLst>
                <a:path w="11241" h="17507" extrusionOk="0">
                  <a:moveTo>
                    <a:pt x="6665" y="1"/>
                  </a:moveTo>
                  <a:lnTo>
                    <a:pt x="3183" y="12155"/>
                  </a:lnTo>
                  <a:cubicBezTo>
                    <a:pt x="3183" y="12155"/>
                    <a:pt x="1473" y="13508"/>
                    <a:pt x="1015" y="13946"/>
                  </a:cubicBezTo>
                  <a:cubicBezTo>
                    <a:pt x="100" y="14881"/>
                    <a:pt x="160" y="14940"/>
                    <a:pt x="299" y="15040"/>
                  </a:cubicBezTo>
                  <a:cubicBezTo>
                    <a:pt x="322" y="15057"/>
                    <a:pt x="350" y="15066"/>
                    <a:pt x="381" y="15066"/>
                  </a:cubicBezTo>
                  <a:cubicBezTo>
                    <a:pt x="753" y="15066"/>
                    <a:pt x="1669" y="13944"/>
                    <a:pt x="1873" y="13944"/>
                  </a:cubicBezTo>
                  <a:cubicBezTo>
                    <a:pt x="1906" y="13944"/>
                    <a:pt x="1921" y="13974"/>
                    <a:pt x="1910" y="14045"/>
                  </a:cubicBezTo>
                  <a:cubicBezTo>
                    <a:pt x="1831" y="14602"/>
                    <a:pt x="1" y="16074"/>
                    <a:pt x="359" y="16293"/>
                  </a:cubicBezTo>
                  <a:cubicBezTo>
                    <a:pt x="395" y="16317"/>
                    <a:pt x="437" y="16329"/>
                    <a:pt x="483" y="16329"/>
                  </a:cubicBezTo>
                  <a:cubicBezTo>
                    <a:pt x="1039" y="16329"/>
                    <a:pt x="2218" y="14689"/>
                    <a:pt x="2328" y="14543"/>
                  </a:cubicBezTo>
                  <a:cubicBezTo>
                    <a:pt x="2364" y="14507"/>
                    <a:pt x="2405" y="14492"/>
                    <a:pt x="2445" y="14492"/>
                  </a:cubicBezTo>
                  <a:cubicBezTo>
                    <a:pt x="2558" y="14492"/>
                    <a:pt x="2655" y="14613"/>
                    <a:pt x="2567" y="14702"/>
                  </a:cubicBezTo>
                  <a:cubicBezTo>
                    <a:pt x="2388" y="14901"/>
                    <a:pt x="578" y="16930"/>
                    <a:pt x="1035" y="17228"/>
                  </a:cubicBezTo>
                  <a:cubicBezTo>
                    <a:pt x="1078" y="17255"/>
                    <a:pt x="1120" y="17267"/>
                    <a:pt x="1160" y="17267"/>
                  </a:cubicBezTo>
                  <a:cubicBezTo>
                    <a:pt x="1386" y="17267"/>
                    <a:pt x="1572" y="16910"/>
                    <a:pt x="1572" y="16910"/>
                  </a:cubicBezTo>
                  <a:cubicBezTo>
                    <a:pt x="1572" y="16910"/>
                    <a:pt x="3003" y="15033"/>
                    <a:pt x="3296" y="15033"/>
                  </a:cubicBezTo>
                  <a:cubicBezTo>
                    <a:pt x="3307" y="15033"/>
                    <a:pt x="3315" y="15035"/>
                    <a:pt x="3323" y="15040"/>
                  </a:cubicBezTo>
                  <a:cubicBezTo>
                    <a:pt x="3542" y="15199"/>
                    <a:pt x="2686" y="16412"/>
                    <a:pt x="2348" y="16810"/>
                  </a:cubicBezTo>
                  <a:cubicBezTo>
                    <a:pt x="2030" y="17208"/>
                    <a:pt x="2089" y="17507"/>
                    <a:pt x="2388" y="17507"/>
                  </a:cubicBezTo>
                  <a:cubicBezTo>
                    <a:pt x="2587" y="17507"/>
                    <a:pt x="3601" y="16333"/>
                    <a:pt x="3900" y="15935"/>
                  </a:cubicBezTo>
                  <a:cubicBezTo>
                    <a:pt x="4117" y="15646"/>
                    <a:pt x="4618" y="14988"/>
                    <a:pt x="4891" y="14988"/>
                  </a:cubicBezTo>
                  <a:cubicBezTo>
                    <a:pt x="4993" y="14988"/>
                    <a:pt x="5062" y="15080"/>
                    <a:pt x="5073" y="15318"/>
                  </a:cubicBezTo>
                  <a:cubicBezTo>
                    <a:pt x="5093" y="16194"/>
                    <a:pt x="5431" y="16830"/>
                    <a:pt x="5670" y="16969"/>
                  </a:cubicBezTo>
                  <a:cubicBezTo>
                    <a:pt x="5700" y="16984"/>
                    <a:pt x="5731" y="16991"/>
                    <a:pt x="5761" y="16991"/>
                  </a:cubicBezTo>
                  <a:cubicBezTo>
                    <a:pt x="5933" y="16991"/>
                    <a:pt x="6090" y="16774"/>
                    <a:pt x="5988" y="16572"/>
                  </a:cubicBezTo>
                  <a:cubicBezTo>
                    <a:pt x="5889" y="16393"/>
                    <a:pt x="5809" y="15995"/>
                    <a:pt x="5789" y="15716"/>
                  </a:cubicBezTo>
                  <a:cubicBezTo>
                    <a:pt x="5770" y="15497"/>
                    <a:pt x="5770" y="15239"/>
                    <a:pt x="5809" y="15020"/>
                  </a:cubicBezTo>
                  <a:cubicBezTo>
                    <a:pt x="5869" y="14761"/>
                    <a:pt x="5929" y="14523"/>
                    <a:pt x="5988" y="14324"/>
                  </a:cubicBezTo>
                  <a:lnTo>
                    <a:pt x="11240"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a:off x="1576037" y="1419706"/>
              <a:ext cx="791031" cy="633698"/>
            </a:xfrm>
            <a:custGeom>
              <a:avLst/>
              <a:gdLst/>
              <a:ahLst/>
              <a:cxnLst/>
              <a:rect l="l" t="t" r="r" b="b"/>
              <a:pathLst>
                <a:path w="22102" h="17706" extrusionOk="0">
                  <a:moveTo>
                    <a:pt x="16814" y="1"/>
                  </a:moveTo>
                  <a:cubicBezTo>
                    <a:pt x="16658" y="1"/>
                    <a:pt x="16502" y="152"/>
                    <a:pt x="16532" y="359"/>
                  </a:cubicBezTo>
                  <a:cubicBezTo>
                    <a:pt x="16571" y="558"/>
                    <a:pt x="16532" y="955"/>
                    <a:pt x="16492" y="1234"/>
                  </a:cubicBezTo>
                  <a:cubicBezTo>
                    <a:pt x="16432" y="1453"/>
                    <a:pt x="16392" y="1711"/>
                    <a:pt x="16253" y="1890"/>
                  </a:cubicBezTo>
                  <a:cubicBezTo>
                    <a:pt x="16134" y="2149"/>
                    <a:pt x="16014" y="2348"/>
                    <a:pt x="15915" y="2527"/>
                  </a:cubicBezTo>
                  <a:lnTo>
                    <a:pt x="15040" y="3243"/>
                  </a:lnTo>
                  <a:cubicBezTo>
                    <a:pt x="15040" y="3243"/>
                    <a:pt x="8574" y="9092"/>
                    <a:pt x="7540" y="9887"/>
                  </a:cubicBezTo>
                  <a:cubicBezTo>
                    <a:pt x="6506" y="10683"/>
                    <a:pt x="1" y="13269"/>
                    <a:pt x="1" y="13269"/>
                  </a:cubicBezTo>
                  <a:lnTo>
                    <a:pt x="1194" y="17705"/>
                  </a:lnTo>
                  <a:lnTo>
                    <a:pt x="9131" y="14522"/>
                  </a:lnTo>
                  <a:lnTo>
                    <a:pt x="17785" y="5551"/>
                  </a:lnTo>
                  <a:lnTo>
                    <a:pt x="18004" y="5332"/>
                  </a:lnTo>
                  <a:cubicBezTo>
                    <a:pt x="18004" y="5332"/>
                    <a:pt x="20013" y="4476"/>
                    <a:pt x="20570" y="4178"/>
                  </a:cubicBezTo>
                  <a:cubicBezTo>
                    <a:pt x="21704" y="3561"/>
                    <a:pt x="21664" y="3462"/>
                    <a:pt x="21564" y="3343"/>
                  </a:cubicBezTo>
                  <a:cubicBezTo>
                    <a:pt x="21537" y="3308"/>
                    <a:pt x="21491" y="3293"/>
                    <a:pt x="21432" y="3293"/>
                  </a:cubicBezTo>
                  <a:cubicBezTo>
                    <a:pt x="21034" y="3293"/>
                    <a:pt x="20023" y="3979"/>
                    <a:pt x="19773" y="3979"/>
                  </a:cubicBezTo>
                  <a:cubicBezTo>
                    <a:pt x="19716" y="3979"/>
                    <a:pt x="19698" y="3944"/>
                    <a:pt x="19734" y="3860"/>
                  </a:cubicBezTo>
                  <a:cubicBezTo>
                    <a:pt x="19973" y="3343"/>
                    <a:pt x="22101" y="2447"/>
                    <a:pt x="21843" y="2129"/>
                  </a:cubicBezTo>
                  <a:cubicBezTo>
                    <a:pt x="21798" y="2077"/>
                    <a:pt x="21730" y="2054"/>
                    <a:pt x="21645" y="2054"/>
                  </a:cubicBezTo>
                  <a:cubicBezTo>
                    <a:pt x="21052" y="2054"/>
                    <a:pt x="19632" y="3176"/>
                    <a:pt x="19476" y="3263"/>
                  </a:cubicBezTo>
                  <a:cubicBezTo>
                    <a:pt x="19447" y="3281"/>
                    <a:pt x="19419" y="3288"/>
                    <a:pt x="19392" y="3288"/>
                  </a:cubicBezTo>
                  <a:cubicBezTo>
                    <a:pt x="19269" y="3288"/>
                    <a:pt x="19182" y="3126"/>
                    <a:pt x="19297" y="3044"/>
                  </a:cubicBezTo>
                  <a:cubicBezTo>
                    <a:pt x="19515" y="2925"/>
                    <a:pt x="21803" y="1453"/>
                    <a:pt x="21465" y="1035"/>
                  </a:cubicBezTo>
                  <a:cubicBezTo>
                    <a:pt x="21422" y="988"/>
                    <a:pt x="21371" y="969"/>
                    <a:pt x="21317" y="969"/>
                  </a:cubicBezTo>
                  <a:cubicBezTo>
                    <a:pt x="21121" y="969"/>
                    <a:pt x="20888" y="1214"/>
                    <a:pt x="20888" y="1214"/>
                  </a:cubicBezTo>
                  <a:cubicBezTo>
                    <a:pt x="20888" y="1214"/>
                    <a:pt x="19102" y="2545"/>
                    <a:pt x="18733" y="2545"/>
                  </a:cubicBezTo>
                  <a:cubicBezTo>
                    <a:pt x="18709" y="2545"/>
                    <a:pt x="18691" y="2539"/>
                    <a:pt x="18680" y="2527"/>
                  </a:cubicBezTo>
                  <a:cubicBezTo>
                    <a:pt x="18501" y="2328"/>
                    <a:pt x="19675" y="1393"/>
                    <a:pt x="20092" y="1095"/>
                  </a:cubicBezTo>
                  <a:cubicBezTo>
                    <a:pt x="20510" y="836"/>
                    <a:pt x="20550" y="498"/>
                    <a:pt x="20271" y="438"/>
                  </a:cubicBezTo>
                  <a:cubicBezTo>
                    <a:pt x="20265" y="436"/>
                    <a:pt x="20257" y="435"/>
                    <a:pt x="20248" y="435"/>
                  </a:cubicBezTo>
                  <a:cubicBezTo>
                    <a:pt x="19987" y="435"/>
                    <a:pt x="18766" y="1244"/>
                    <a:pt x="18382" y="1532"/>
                  </a:cubicBezTo>
                  <a:cubicBezTo>
                    <a:pt x="18113" y="1734"/>
                    <a:pt x="17528" y="2171"/>
                    <a:pt x="17236" y="2171"/>
                  </a:cubicBezTo>
                  <a:cubicBezTo>
                    <a:pt x="17096" y="2171"/>
                    <a:pt x="17024" y="2069"/>
                    <a:pt x="17089" y="1791"/>
                  </a:cubicBezTo>
                  <a:cubicBezTo>
                    <a:pt x="17307" y="955"/>
                    <a:pt x="17128" y="239"/>
                    <a:pt x="16969" y="60"/>
                  </a:cubicBezTo>
                  <a:cubicBezTo>
                    <a:pt x="16923" y="19"/>
                    <a:pt x="16868" y="1"/>
                    <a:pt x="16814"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a:off x="571467" y="4335959"/>
              <a:ext cx="280522" cy="390827"/>
            </a:xfrm>
            <a:custGeom>
              <a:avLst/>
              <a:gdLst/>
              <a:ahLst/>
              <a:cxnLst/>
              <a:rect l="l" t="t" r="r" b="b"/>
              <a:pathLst>
                <a:path w="7838" h="10920" extrusionOk="0">
                  <a:moveTo>
                    <a:pt x="3740" y="0"/>
                  </a:moveTo>
                  <a:lnTo>
                    <a:pt x="2487" y="5769"/>
                  </a:lnTo>
                  <a:lnTo>
                    <a:pt x="179" y="10006"/>
                  </a:lnTo>
                  <a:cubicBezTo>
                    <a:pt x="0" y="10305"/>
                    <a:pt x="119" y="10702"/>
                    <a:pt x="438" y="10862"/>
                  </a:cubicBezTo>
                  <a:cubicBezTo>
                    <a:pt x="522" y="10899"/>
                    <a:pt x="611" y="10919"/>
                    <a:pt x="700" y="10919"/>
                  </a:cubicBezTo>
                  <a:cubicBezTo>
                    <a:pt x="800" y="10919"/>
                    <a:pt x="900" y="10894"/>
                    <a:pt x="995" y="10842"/>
                  </a:cubicBezTo>
                  <a:cubicBezTo>
                    <a:pt x="2049" y="10205"/>
                    <a:pt x="6028" y="7898"/>
                    <a:pt x="6087" y="7480"/>
                  </a:cubicBezTo>
                  <a:cubicBezTo>
                    <a:pt x="6167" y="6983"/>
                    <a:pt x="7838" y="1492"/>
                    <a:pt x="7838" y="1492"/>
                  </a:cubicBezTo>
                  <a:lnTo>
                    <a:pt x="374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a:off x="586392" y="4589428"/>
              <a:ext cx="205793" cy="137613"/>
            </a:xfrm>
            <a:custGeom>
              <a:avLst/>
              <a:gdLst/>
              <a:ahLst/>
              <a:cxnLst/>
              <a:rect l="l" t="t" r="r" b="b"/>
              <a:pathLst>
                <a:path w="5750" h="3845" extrusionOk="0">
                  <a:moveTo>
                    <a:pt x="5750" y="0"/>
                  </a:moveTo>
                  <a:lnTo>
                    <a:pt x="1" y="3780"/>
                  </a:lnTo>
                  <a:cubicBezTo>
                    <a:pt x="90" y="3824"/>
                    <a:pt x="180" y="3845"/>
                    <a:pt x="268" y="3845"/>
                  </a:cubicBezTo>
                  <a:cubicBezTo>
                    <a:pt x="375" y="3845"/>
                    <a:pt x="479" y="3814"/>
                    <a:pt x="578" y="3760"/>
                  </a:cubicBezTo>
                  <a:cubicBezTo>
                    <a:pt x="3562" y="2009"/>
                    <a:pt x="4875" y="1114"/>
                    <a:pt x="5352" y="776"/>
                  </a:cubicBezTo>
                  <a:cubicBezTo>
                    <a:pt x="5511" y="637"/>
                    <a:pt x="5650" y="438"/>
                    <a:pt x="5690" y="239"/>
                  </a:cubicBezTo>
                  <a:lnTo>
                    <a:pt x="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a:off x="757292" y="4512514"/>
              <a:ext cx="28489" cy="24874"/>
            </a:xfrm>
            <a:custGeom>
              <a:avLst/>
              <a:gdLst/>
              <a:ahLst/>
              <a:cxnLst/>
              <a:rect l="l" t="t" r="r" b="b"/>
              <a:pathLst>
                <a:path w="796" h="695" extrusionOk="0">
                  <a:moveTo>
                    <a:pt x="388" y="1"/>
                  </a:moveTo>
                  <a:cubicBezTo>
                    <a:pt x="335" y="1"/>
                    <a:pt x="283" y="13"/>
                    <a:pt x="239" y="40"/>
                  </a:cubicBezTo>
                  <a:lnTo>
                    <a:pt x="279" y="1"/>
                  </a:lnTo>
                  <a:lnTo>
                    <a:pt x="279" y="1"/>
                  </a:lnTo>
                  <a:cubicBezTo>
                    <a:pt x="100" y="80"/>
                    <a:pt x="0" y="279"/>
                    <a:pt x="80" y="458"/>
                  </a:cubicBezTo>
                  <a:cubicBezTo>
                    <a:pt x="112" y="602"/>
                    <a:pt x="259" y="694"/>
                    <a:pt x="398" y="694"/>
                  </a:cubicBezTo>
                  <a:cubicBezTo>
                    <a:pt x="432" y="694"/>
                    <a:pt x="466" y="689"/>
                    <a:pt x="497" y="677"/>
                  </a:cubicBezTo>
                  <a:cubicBezTo>
                    <a:pt x="676" y="637"/>
                    <a:pt x="796" y="379"/>
                    <a:pt x="716" y="200"/>
                  </a:cubicBezTo>
                  <a:cubicBezTo>
                    <a:pt x="673" y="84"/>
                    <a:pt x="526"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a:off x="619140" y="4614052"/>
              <a:ext cx="37794" cy="32354"/>
            </a:xfrm>
            <a:custGeom>
              <a:avLst/>
              <a:gdLst/>
              <a:ahLst/>
              <a:cxnLst/>
              <a:rect l="l" t="t" r="r" b="b"/>
              <a:pathLst>
                <a:path w="1056" h="904" extrusionOk="0">
                  <a:moveTo>
                    <a:pt x="113" y="0"/>
                  </a:moveTo>
                  <a:cubicBezTo>
                    <a:pt x="41" y="0"/>
                    <a:pt x="1" y="14"/>
                    <a:pt x="1" y="28"/>
                  </a:cubicBezTo>
                  <a:cubicBezTo>
                    <a:pt x="1" y="88"/>
                    <a:pt x="319" y="88"/>
                    <a:pt x="618" y="327"/>
                  </a:cubicBezTo>
                  <a:cubicBezTo>
                    <a:pt x="916" y="585"/>
                    <a:pt x="996" y="903"/>
                    <a:pt x="1015" y="903"/>
                  </a:cubicBezTo>
                  <a:cubicBezTo>
                    <a:pt x="1015" y="903"/>
                    <a:pt x="1055" y="824"/>
                    <a:pt x="1035" y="685"/>
                  </a:cubicBezTo>
                  <a:cubicBezTo>
                    <a:pt x="996" y="545"/>
                    <a:pt x="896" y="386"/>
                    <a:pt x="717" y="227"/>
                  </a:cubicBezTo>
                  <a:cubicBezTo>
                    <a:pt x="558" y="88"/>
                    <a:pt x="379" y="28"/>
                    <a:pt x="220" y="8"/>
                  </a:cubicBezTo>
                  <a:cubicBezTo>
                    <a:pt x="179" y="2"/>
                    <a:pt x="143" y="0"/>
                    <a:pt x="11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a:off x="598525" y="4648768"/>
              <a:ext cx="37043" cy="21868"/>
            </a:xfrm>
            <a:custGeom>
              <a:avLst/>
              <a:gdLst/>
              <a:ahLst/>
              <a:cxnLst/>
              <a:rect l="l" t="t" r="r" b="b"/>
              <a:pathLst>
                <a:path w="1035" h="611" extrusionOk="0">
                  <a:moveTo>
                    <a:pt x="173" y="0"/>
                  </a:moveTo>
                  <a:cubicBezTo>
                    <a:pt x="68" y="0"/>
                    <a:pt x="0" y="23"/>
                    <a:pt x="0" y="33"/>
                  </a:cubicBezTo>
                  <a:cubicBezTo>
                    <a:pt x="0" y="53"/>
                    <a:pt x="279" y="53"/>
                    <a:pt x="557" y="232"/>
                  </a:cubicBezTo>
                  <a:cubicBezTo>
                    <a:pt x="825" y="366"/>
                    <a:pt x="964" y="611"/>
                    <a:pt x="992" y="611"/>
                  </a:cubicBezTo>
                  <a:cubicBezTo>
                    <a:pt x="993" y="611"/>
                    <a:pt x="994" y="611"/>
                    <a:pt x="995" y="610"/>
                  </a:cubicBezTo>
                  <a:cubicBezTo>
                    <a:pt x="1034" y="610"/>
                    <a:pt x="935" y="311"/>
                    <a:pt x="617" y="132"/>
                  </a:cubicBezTo>
                  <a:cubicBezTo>
                    <a:pt x="450" y="28"/>
                    <a:pt x="289" y="0"/>
                    <a:pt x="17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a:off x="639075" y="4581124"/>
              <a:ext cx="53434" cy="36828"/>
            </a:xfrm>
            <a:custGeom>
              <a:avLst/>
              <a:gdLst/>
              <a:ahLst/>
              <a:cxnLst/>
              <a:rect l="l" t="t" r="r" b="b"/>
              <a:pathLst>
                <a:path w="1493" h="1029" extrusionOk="0">
                  <a:moveTo>
                    <a:pt x="71" y="0"/>
                  </a:moveTo>
                  <a:cubicBezTo>
                    <a:pt x="39" y="0"/>
                    <a:pt x="21" y="5"/>
                    <a:pt x="21" y="13"/>
                  </a:cubicBezTo>
                  <a:cubicBezTo>
                    <a:pt x="1" y="33"/>
                    <a:pt x="419" y="113"/>
                    <a:pt x="817" y="411"/>
                  </a:cubicBezTo>
                  <a:cubicBezTo>
                    <a:pt x="1204" y="663"/>
                    <a:pt x="1422" y="1028"/>
                    <a:pt x="1451" y="1028"/>
                  </a:cubicBezTo>
                  <a:cubicBezTo>
                    <a:pt x="1452" y="1028"/>
                    <a:pt x="1453" y="1028"/>
                    <a:pt x="1453" y="1028"/>
                  </a:cubicBezTo>
                  <a:cubicBezTo>
                    <a:pt x="1493" y="1028"/>
                    <a:pt x="1314" y="610"/>
                    <a:pt x="896" y="312"/>
                  </a:cubicBezTo>
                  <a:cubicBezTo>
                    <a:pt x="548" y="74"/>
                    <a:pt x="199" y="0"/>
                    <a:pt x="7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656899" y="4538927"/>
              <a:ext cx="54150" cy="17823"/>
            </a:xfrm>
            <a:custGeom>
              <a:avLst/>
              <a:gdLst/>
              <a:ahLst/>
              <a:cxnLst/>
              <a:rect l="l" t="t" r="r" b="b"/>
              <a:pathLst>
                <a:path w="1513" h="498" extrusionOk="0">
                  <a:moveTo>
                    <a:pt x="365" y="1"/>
                  </a:moveTo>
                  <a:cubicBezTo>
                    <a:pt x="146" y="1"/>
                    <a:pt x="0" y="46"/>
                    <a:pt x="0" y="58"/>
                  </a:cubicBezTo>
                  <a:cubicBezTo>
                    <a:pt x="0" y="98"/>
                    <a:pt x="358" y="58"/>
                    <a:pt x="756" y="198"/>
                  </a:cubicBezTo>
                  <a:cubicBezTo>
                    <a:pt x="1173" y="311"/>
                    <a:pt x="1446" y="497"/>
                    <a:pt x="1488" y="497"/>
                  </a:cubicBezTo>
                  <a:cubicBezTo>
                    <a:pt x="1490" y="497"/>
                    <a:pt x="1491" y="497"/>
                    <a:pt x="1492" y="496"/>
                  </a:cubicBezTo>
                  <a:cubicBezTo>
                    <a:pt x="1512" y="456"/>
                    <a:pt x="1253" y="198"/>
                    <a:pt x="796" y="58"/>
                  </a:cubicBezTo>
                  <a:cubicBezTo>
                    <a:pt x="637" y="15"/>
                    <a:pt x="489" y="1"/>
                    <a:pt x="3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669712" y="4478978"/>
              <a:ext cx="56262" cy="17931"/>
            </a:xfrm>
            <a:custGeom>
              <a:avLst/>
              <a:gdLst/>
              <a:ahLst/>
              <a:cxnLst/>
              <a:rect l="l" t="t" r="r" b="b"/>
              <a:pathLst>
                <a:path w="1572" h="501" extrusionOk="0">
                  <a:moveTo>
                    <a:pt x="574" y="1"/>
                  </a:moveTo>
                  <a:cubicBezTo>
                    <a:pt x="442" y="1"/>
                    <a:pt x="325" y="18"/>
                    <a:pt x="239" y="42"/>
                  </a:cubicBezTo>
                  <a:cubicBezTo>
                    <a:pt x="80" y="102"/>
                    <a:pt x="0" y="142"/>
                    <a:pt x="0" y="182"/>
                  </a:cubicBezTo>
                  <a:cubicBezTo>
                    <a:pt x="0" y="187"/>
                    <a:pt x="6" y="189"/>
                    <a:pt x="18" y="189"/>
                  </a:cubicBezTo>
                  <a:cubicBezTo>
                    <a:pt x="71" y="189"/>
                    <a:pt x="238" y="145"/>
                    <a:pt x="460" y="145"/>
                  </a:cubicBezTo>
                  <a:cubicBezTo>
                    <a:pt x="562" y="145"/>
                    <a:pt x="676" y="154"/>
                    <a:pt x="796" y="182"/>
                  </a:cubicBezTo>
                  <a:cubicBezTo>
                    <a:pt x="1238" y="239"/>
                    <a:pt x="1513" y="501"/>
                    <a:pt x="1549" y="501"/>
                  </a:cubicBezTo>
                  <a:cubicBezTo>
                    <a:pt x="1550" y="501"/>
                    <a:pt x="1551" y="501"/>
                    <a:pt x="1552" y="500"/>
                  </a:cubicBezTo>
                  <a:cubicBezTo>
                    <a:pt x="1572" y="480"/>
                    <a:pt x="1532" y="400"/>
                    <a:pt x="1373" y="281"/>
                  </a:cubicBezTo>
                  <a:cubicBezTo>
                    <a:pt x="1254" y="182"/>
                    <a:pt x="1055" y="82"/>
                    <a:pt x="836" y="23"/>
                  </a:cubicBezTo>
                  <a:cubicBezTo>
                    <a:pt x="745" y="7"/>
                    <a:pt x="656" y="1"/>
                    <a:pt x="57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675403" y="4433953"/>
              <a:ext cx="64100" cy="39727"/>
            </a:xfrm>
            <a:custGeom>
              <a:avLst/>
              <a:gdLst/>
              <a:ahLst/>
              <a:cxnLst/>
              <a:rect l="l" t="t" r="r" b="b"/>
              <a:pathLst>
                <a:path w="1791" h="1110" extrusionOk="0">
                  <a:moveTo>
                    <a:pt x="244" y="130"/>
                  </a:moveTo>
                  <a:cubicBezTo>
                    <a:pt x="262" y="130"/>
                    <a:pt x="280" y="134"/>
                    <a:pt x="299" y="147"/>
                  </a:cubicBezTo>
                  <a:cubicBezTo>
                    <a:pt x="418" y="186"/>
                    <a:pt x="518" y="286"/>
                    <a:pt x="597" y="385"/>
                  </a:cubicBezTo>
                  <a:cubicBezTo>
                    <a:pt x="711" y="520"/>
                    <a:pt x="791" y="647"/>
                    <a:pt x="849" y="755"/>
                  </a:cubicBezTo>
                  <a:lnTo>
                    <a:pt x="849" y="755"/>
                  </a:lnTo>
                  <a:cubicBezTo>
                    <a:pt x="826" y="803"/>
                    <a:pt x="808" y="847"/>
                    <a:pt x="796" y="883"/>
                  </a:cubicBezTo>
                  <a:cubicBezTo>
                    <a:pt x="783" y="918"/>
                    <a:pt x="773" y="948"/>
                    <a:pt x="765" y="974"/>
                  </a:cubicBezTo>
                  <a:lnTo>
                    <a:pt x="765" y="974"/>
                  </a:lnTo>
                  <a:cubicBezTo>
                    <a:pt x="457" y="920"/>
                    <a:pt x="194" y="643"/>
                    <a:pt x="120" y="365"/>
                  </a:cubicBezTo>
                  <a:cubicBezTo>
                    <a:pt x="100" y="286"/>
                    <a:pt x="120" y="206"/>
                    <a:pt x="140" y="167"/>
                  </a:cubicBezTo>
                  <a:cubicBezTo>
                    <a:pt x="167" y="153"/>
                    <a:pt x="204" y="130"/>
                    <a:pt x="244" y="130"/>
                  </a:cubicBezTo>
                  <a:close/>
                  <a:moveTo>
                    <a:pt x="1492" y="206"/>
                  </a:moveTo>
                  <a:cubicBezTo>
                    <a:pt x="1572" y="206"/>
                    <a:pt x="1612" y="246"/>
                    <a:pt x="1632" y="286"/>
                  </a:cubicBezTo>
                  <a:cubicBezTo>
                    <a:pt x="1671" y="346"/>
                    <a:pt x="1671" y="405"/>
                    <a:pt x="1632" y="485"/>
                  </a:cubicBezTo>
                  <a:cubicBezTo>
                    <a:pt x="1546" y="743"/>
                    <a:pt x="1281" y="971"/>
                    <a:pt x="980" y="990"/>
                  </a:cubicBezTo>
                  <a:lnTo>
                    <a:pt x="980" y="990"/>
                  </a:lnTo>
                  <a:cubicBezTo>
                    <a:pt x="971" y="956"/>
                    <a:pt x="957" y="913"/>
                    <a:pt x="935" y="863"/>
                  </a:cubicBezTo>
                  <a:cubicBezTo>
                    <a:pt x="931" y="828"/>
                    <a:pt x="923" y="791"/>
                    <a:pt x="911" y="752"/>
                  </a:cubicBezTo>
                  <a:lnTo>
                    <a:pt x="911" y="752"/>
                  </a:lnTo>
                  <a:cubicBezTo>
                    <a:pt x="972" y="650"/>
                    <a:pt x="1055" y="531"/>
                    <a:pt x="1174" y="405"/>
                  </a:cubicBezTo>
                  <a:cubicBezTo>
                    <a:pt x="1274" y="346"/>
                    <a:pt x="1373" y="246"/>
                    <a:pt x="1492" y="206"/>
                  </a:cubicBezTo>
                  <a:close/>
                  <a:moveTo>
                    <a:pt x="878" y="812"/>
                  </a:moveTo>
                  <a:cubicBezTo>
                    <a:pt x="914" y="884"/>
                    <a:pt x="938" y="945"/>
                    <a:pt x="956" y="991"/>
                  </a:cubicBezTo>
                  <a:lnTo>
                    <a:pt x="956" y="991"/>
                  </a:lnTo>
                  <a:cubicBezTo>
                    <a:pt x="951" y="991"/>
                    <a:pt x="946" y="991"/>
                    <a:pt x="940" y="991"/>
                  </a:cubicBezTo>
                  <a:cubicBezTo>
                    <a:pt x="906" y="991"/>
                    <a:pt x="871" y="988"/>
                    <a:pt x="836" y="982"/>
                  </a:cubicBezTo>
                  <a:cubicBezTo>
                    <a:pt x="824" y="981"/>
                    <a:pt x="811" y="980"/>
                    <a:pt x="799" y="979"/>
                  </a:cubicBezTo>
                  <a:lnTo>
                    <a:pt x="799" y="979"/>
                  </a:lnTo>
                  <a:cubicBezTo>
                    <a:pt x="818" y="933"/>
                    <a:pt x="843" y="876"/>
                    <a:pt x="878" y="812"/>
                  </a:cubicBezTo>
                  <a:close/>
                  <a:moveTo>
                    <a:pt x="285" y="0"/>
                  </a:moveTo>
                  <a:cubicBezTo>
                    <a:pt x="218" y="0"/>
                    <a:pt x="126" y="26"/>
                    <a:pt x="80" y="87"/>
                  </a:cubicBezTo>
                  <a:cubicBezTo>
                    <a:pt x="0" y="167"/>
                    <a:pt x="0" y="266"/>
                    <a:pt x="20" y="365"/>
                  </a:cubicBezTo>
                  <a:cubicBezTo>
                    <a:pt x="94" y="713"/>
                    <a:pt x="369" y="1010"/>
                    <a:pt x="738" y="1087"/>
                  </a:cubicBezTo>
                  <a:lnTo>
                    <a:pt x="738" y="1087"/>
                  </a:lnTo>
                  <a:cubicBezTo>
                    <a:pt x="736" y="1097"/>
                    <a:pt x="736" y="1101"/>
                    <a:pt x="736" y="1101"/>
                  </a:cubicBezTo>
                  <a:cubicBezTo>
                    <a:pt x="741" y="1101"/>
                    <a:pt x="746" y="1097"/>
                    <a:pt x="751" y="1089"/>
                  </a:cubicBezTo>
                  <a:lnTo>
                    <a:pt x="751" y="1089"/>
                  </a:lnTo>
                  <a:cubicBezTo>
                    <a:pt x="779" y="1095"/>
                    <a:pt x="807" y="1099"/>
                    <a:pt x="836" y="1101"/>
                  </a:cubicBezTo>
                  <a:cubicBezTo>
                    <a:pt x="876" y="1107"/>
                    <a:pt x="915" y="1110"/>
                    <a:pt x="954" y="1110"/>
                  </a:cubicBezTo>
                  <a:cubicBezTo>
                    <a:pt x="1344" y="1110"/>
                    <a:pt x="1681" y="848"/>
                    <a:pt x="1771" y="505"/>
                  </a:cubicBezTo>
                  <a:cubicBezTo>
                    <a:pt x="1791" y="425"/>
                    <a:pt x="1791" y="346"/>
                    <a:pt x="1731" y="246"/>
                  </a:cubicBezTo>
                  <a:cubicBezTo>
                    <a:pt x="1696" y="159"/>
                    <a:pt x="1617" y="103"/>
                    <a:pt x="1531" y="103"/>
                  </a:cubicBezTo>
                  <a:cubicBezTo>
                    <a:pt x="1518" y="103"/>
                    <a:pt x="1505" y="104"/>
                    <a:pt x="1492" y="107"/>
                  </a:cubicBezTo>
                  <a:cubicBezTo>
                    <a:pt x="1293" y="147"/>
                    <a:pt x="1214" y="266"/>
                    <a:pt x="1114" y="365"/>
                  </a:cubicBezTo>
                  <a:cubicBezTo>
                    <a:pt x="1015" y="476"/>
                    <a:pt x="941" y="586"/>
                    <a:pt x="887" y="682"/>
                  </a:cubicBezTo>
                  <a:lnTo>
                    <a:pt x="887" y="682"/>
                  </a:lnTo>
                  <a:cubicBezTo>
                    <a:pt x="841" y="564"/>
                    <a:pt x="767" y="435"/>
                    <a:pt x="677" y="306"/>
                  </a:cubicBezTo>
                  <a:cubicBezTo>
                    <a:pt x="597" y="206"/>
                    <a:pt x="518" y="87"/>
                    <a:pt x="339" y="7"/>
                  </a:cubicBezTo>
                  <a:cubicBezTo>
                    <a:pt x="325" y="3"/>
                    <a:pt x="306" y="0"/>
                    <a:pt x="28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1188031" y="4411405"/>
              <a:ext cx="321108" cy="257760"/>
            </a:xfrm>
            <a:custGeom>
              <a:avLst/>
              <a:gdLst/>
              <a:ahLst/>
              <a:cxnLst/>
              <a:rect l="l" t="t" r="r" b="b"/>
              <a:pathLst>
                <a:path w="8972" h="7202" extrusionOk="0">
                  <a:moveTo>
                    <a:pt x="0" y="1"/>
                  </a:moveTo>
                  <a:lnTo>
                    <a:pt x="20" y="7182"/>
                  </a:lnTo>
                  <a:lnTo>
                    <a:pt x="8972" y="7202"/>
                  </a:lnTo>
                  <a:cubicBezTo>
                    <a:pt x="8932" y="6347"/>
                    <a:pt x="4297" y="4616"/>
                    <a:pt x="4297" y="4616"/>
                  </a:cubicBezTo>
                  <a:lnTo>
                    <a:pt x="4476" y="21"/>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1231445" y="4561797"/>
              <a:ext cx="28525" cy="25304"/>
            </a:xfrm>
            <a:custGeom>
              <a:avLst/>
              <a:gdLst/>
              <a:ahLst/>
              <a:cxnLst/>
              <a:rect l="l" t="t" r="r" b="b"/>
              <a:pathLst>
                <a:path w="797" h="707" extrusionOk="0">
                  <a:moveTo>
                    <a:pt x="390" y="1"/>
                  </a:moveTo>
                  <a:cubicBezTo>
                    <a:pt x="358" y="1"/>
                    <a:pt x="327" y="6"/>
                    <a:pt x="299" y="16"/>
                  </a:cubicBezTo>
                  <a:cubicBezTo>
                    <a:pt x="120" y="76"/>
                    <a:pt x="1" y="275"/>
                    <a:pt x="60" y="454"/>
                  </a:cubicBezTo>
                  <a:cubicBezTo>
                    <a:pt x="94" y="587"/>
                    <a:pt x="239" y="707"/>
                    <a:pt x="390" y="707"/>
                  </a:cubicBezTo>
                  <a:cubicBezTo>
                    <a:pt x="420" y="707"/>
                    <a:pt x="449" y="702"/>
                    <a:pt x="478" y="692"/>
                  </a:cubicBezTo>
                  <a:cubicBezTo>
                    <a:pt x="657" y="653"/>
                    <a:pt x="796" y="414"/>
                    <a:pt x="757" y="255"/>
                  </a:cubicBezTo>
                  <a:cubicBezTo>
                    <a:pt x="707" y="107"/>
                    <a:pt x="537"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1188747" y="4642791"/>
              <a:ext cx="322539" cy="26377"/>
            </a:xfrm>
            <a:custGeom>
              <a:avLst/>
              <a:gdLst/>
              <a:ahLst/>
              <a:cxnLst/>
              <a:rect l="l" t="t" r="r" b="b"/>
              <a:pathLst>
                <a:path w="9012" h="737" extrusionOk="0">
                  <a:moveTo>
                    <a:pt x="20" y="1"/>
                  </a:moveTo>
                  <a:lnTo>
                    <a:pt x="0" y="717"/>
                  </a:lnTo>
                  <a:lnTo>
                    <a:pt x="8952" y="737"/>
                  </a:lnTo>
                  <a:cubicBezTo>
                    <a:pt x="9011" y="478"/>
                    <a:pt x="8614" y="299"/>
                    <a:pt x="8614" y="299"/>
                  </a:cubicBezTo>
                  <a:lnTo>
                    <a:pt x="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1315446" y="4574181"/>
              <a:ext cx="31352" cy="18861"/>
            </a:xfrm>
            <a:custGeom>
              <a:avLst/>
              <a:gdLst/>
              <a:ahLst/>
              <a:cxnLst/>
              <a:rect l="l" t="t" r="r" b="b"/>
              <a:pathLst>
                <a:path w="876" h="527" extrusionOk="0">
                  <a:moveTo>
                    <a:pt x="734" y="1"/>
                  </a:moveTo>
                  <a:cubicBezTo>
                    <a:pt x="634" y="1"/>
                    <a:pt x="486" y="24"/>
                    <a:pt x="339" y="108"/>
                  </a:cubicBezTo>
                  <a:cubicBezTo>
                    <a:pt x="61" y="247"/>
                    <a:pt x="1" y="525"/>
                    <a:pt x="41" y="525"/>
                  </a:cubicBezTo>
                  <a:cubicBezTo>
                    <a:pt x="44" y="526"/>
                    <a:pt x="46" y="527"/>
                    <a:pt x="49" y="527"/>
                  </a:cubicBezTo>
                  <a:cubicBezTo>
                    <a:pt x="110" y="527"/>
                    <a:pt x="210" y="341"/>
                    <a:pt x="419" y="227"/>
                  </a:cubicBezTo>
                  <a:cubicBezTo>
                    <a:pt x="638" y="108"/>
                    <a:pt x="856" y="68"/>
                    <a:pt x="856" y="28"/>
                  </a:cubicBezTo>
                  <a:cubicBezTo>
                    <a:pt x="875" y="19"/>
                    <a:pt x="823" y="1"/>
                    <a:pt x="7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1358180" y="4588497"/>
              <a:ext cx="22118" cy="25160"/>
            </a:xfrm>
            <a:custGeom>
              <a:avLst/>
              <a:gdLst/>
              <a:ahLst/>
              <a:cxnLst/>
              <a:rect l="l" t="t" r="r" b="b"/>
              <a:pathLst>
                <a:path w="618" h="703" extrusionOk="0">
                  <a:moveTo>
                    <a:pt x="567" y="1"/>
                  </a:moveTo>
                  <a:cubicBezTo>
                    <a:pt x="485" y="1"/>
                    <a:pt x="316" y="65"/>
                    <a:pt x="199" y="225"/>
                  </a:cubicBezTo>
                  <a:cubicBezTo>
                    <a:pt x="1" y="444"/>
                    <a:pt x="20" y="702"/>
                    <a:pt x="60" y="702"/>
                  </a:cubicBezTo>
                  <a:cubicBezTo>
                    <a:pt x="100" y="702"/>
                    <a:pt x="140" y="503"/>
                    <a:pt x="299" y="324"/>
                  </a:cubicBezTo>
                  <a:cubicBezTo>
                    <a:pt x="438" y="145"/>
                    <a:pt x="617" y="66"/>
                    <a:pt x="617" y="26"/>
                  </a:cubicBezTo>
                  <a:cubicBezTo>
                    <a:pt x="617" y="10"/>
                    <a:pt x="598" y="1"/>
                    <a:pt x="56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1395903" y="4602599"/>
              <a:ext cx="17859" cy="26699"/>
            </a:xfrm>
            <a:custGeom>
              <a:avLst/>
              <a:gdLst/>
              <a:ahLst/>
              <a:cxnLst/>
              <a:rect l="l" t="t" r="r" b="b"/>
              <a:pathLst>
                <a:path w="499" h="746" extrusionOk="0">
                  <a:moveTo>
                    <a:pt x="455" y="0"/>
                  </a:moveTo>
                  <a:cubicBezTo>
                    <a:pt x="391" y="0"/>
                    <a:pt x="224" y="91"/>
                    <a:pt x="140" y="308"/>
                  </a:cubicBezTo>
                  <a:cubicBezTo>
                    <a:pt x="1" y="547"/>
                    <a:pt x="61" y="746"/>
                    <a:pt x="100" y="746"/>
                  </a:cubicBezTo>
                  <a:cubicBezTo>
                    <a:pt x="140" y="746"/>
                    <a:pt x="160" y="567"/>
                    <a:pt x="279" y="368"/>
                  </a:cubicBezTo>
                  <a:cubicBezTo>
                    <a:pt x="379" y="169"/>
                    <a:pt x="498" y="30"/>
                    <a:pt x="478" y="10"/>
                  </a:cubicBezTo>
                  <a:cubicBezTo>
                    <a:pt x="475" y="4"/>
                    <a:pt x="467" y="0"/>
                    <a:pt x="4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1309039" y="4532377"/>
              <a:ext cx="35611" cy="7552"/>
            </a:xfrm>
            <a:custGeom>
              <a:avLst/>
              <a:gdLst/>
              <a:ahLst/>
              <a:cxnLst/>
              <a:rect l="l" t="t" r="r" b="b"/>
              <a:pathLst>
                <a:path w="995" h="211" extrusionOk="0">
                  <a:moveTo>
                    <a:pt x="549" y="0"/>
                  </a:moveTo>
                  <a:cubicBezTo>
                    <a:pt x="526" y="0"/>
                    <a:pt x="503" y="1"/>
                    <a:pt x="478" y="3"/>
                  </a:cubicBezTo>
                  <a:cubicBezTo>
                    <a:pt x="200" y="3"/>
                    <a:pt x="1" y="182"/>
                    <a:pt x="21" y="202"/>
                  </a:cubicBezTo>
                  <a:cubicBezTo>
                    <a:pt x="24" y="208"/>
                    <a:pt x="32" y="211"/>
                    <a:pt x="45" y="211"/>
                  </a:cubicBezTo>
                  <a:cubicBezTo>
                    <a:pt x="109" y="211"/>
                    <a:pt x="283" y="142"/>
                    <a:pt x="498" y="142"/>
                  </a:cubicBezTo>
                  <a:cubicBezTo>
                    <a:pt x="526" y="140"/>
                    <a:pt x="553" y="139"/>
                    <a:pt x="580" y="139"/>
                  </a:cubicBezTo>
                  <a:cubicBezTo>
                    <a:pt x="717" y="139"/>
                    <a:pt x="834" y="164"/>
                    <a:pt x="906" y="164"/>
                  </a:cubicBezTo>
                  <a:cubicBezTo>
                    <a:pt x="940" y="164"/>
                    <a:pt x="964" y="159"/>
                    <a:pt x="976" y="142"/>
                  </a:cubicBezTo>
                  <a:cubicBezTo>
                    <a:pt x="994" y="105"/>
                    <a:pt x="826" y="0"/>
                    <a:pt x="5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1188031" y="4444154"/>
              <a:ext cx="158084" cy="29240"/>
            </a:xfrm>
            <a:custGeom>
              <a:avLst/>
              <a:gdLst/>
              <a:ahLst/>
              <a:cxnLst/>
              <a:rect l="l" t="t" r="r" b="b"/>
              <a:pathLst>
                <a:path w="4417" h="817" extrusionOk="0">
                  <a:moveTo>
                    <a:pt x="4416" y="1"/>
                  </a:moveTo>
                  <a:lnTo>
                    <a:pt x="0" y="61"/>
                  </a:lnTo>
                  <a:lnTo>
                    <a:pt x="0" y="797"/>
                  </a:lnTo>
                  <a:lnTo>
                    <a:pt x="4396" y="816"/>
                  </a:lnTo>
                  <a:lnTo>
                    <a:pt x="4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1295511" y="4478334"/>
              <a:ext cx="49891" cy="27308"/>
            </a:xfrm>
            <a:custGeom>
              <a:avLst/>
              <a:gdLst/>
              <a:ahLst/>
              <a:cxnLst/>
              <a:rect l="l" t="t" r="r" b="b"/>
              <a:pathLst>
                <a:path w="1394" h="763" extrusionOk="0">
                  <a:moveTo>
                    <a:pt x="307" y="172"/>
                  </a:moveTo>
                  <a:cubicBezTo>
                    <a:pt x="337" y="172"/>
                    <a:pt x="374" y="182"/>
                    <a:pt x="419" y="200"/>
                  </a:cubicBezTo>
                  <a:cubicBezTo>
                    <a:pt x="498" y="220"/>
                    <a:pt x="598" y="239"/>
                    <a:pt x="677" y="259"/>
                  </a:cubicBezTo>
                  <a:cubicBezTo>
                    <a:pt x="817" y="339"/>
                    <a:pt x="976" y="418"/>
                    <a:pt x="1075" y="498"/>
                  </a:cubicBezTo>
                  <a:cubicBezTo>
                    <a:pt x="1177" y="570"/>
                    <a:pt x="1253" y="646"/>
                    <a:pt x="1306" y="699"/>
                  </a:cubicBezTo>
                  <a:lnTo>
                    <a:pt x="1306" y="699"/>
                  </a:lnTo>
                  <a:cubicBezTo>
                    <a:pt x="1236" y="688"/>
                    <a:pt x="1119" y="674"/>
                    <a:pt x="996" y="637"/>
                  </a:cubicBezTo>
                  <a:cubicBezTo>
                    <a:pt x="876" y="598"/>
                    <a:pt x="717" y="538"/>
                    <a:pt x="578" y="458"/>
                  </a:cubicBezTo>
                  <a:cubicBezTo>
                    <a:pt x="478" y="438"/>
                    <a:pt x="399" y="399"/>
                    <a:pt x="339" y="339"/>
                  </a:cubicBezTo>
                  <a:cubicBezTo>
                    <a:pt x="279" y="319"/>
                    <a:pt x="260" y="299"/>
                    <a:pt x="220" y="259"/>
                  </a:cubicBezTo>
                  <a:lnTo>
                    <a:pt x="220" y="220"/>
                  </a:lnTo>
                  <a:cubicBezTo>
                    <a:pt x="242" y="187"/>
                    <a:pt x="270" y="172"/>
                    <a:pt x="307" y="172"/>
                  </a:cubicBezTo>
                  <a:close/>
                  <a:moveTo>
                    <a:pt x="260" y="1"/>
                  </a:moveTo>
                  <a:cubicBezTo>
                    <a:pt x="180" y="1"/>
                    <a:pt x="100" y="21"/>
                    <a:pt x="61" y="100"/>
                  </a:cubicBezTo>
                  <a:cubicBezTo>
                    <a:pt x="1" y="140"/>
                    <a:pt x="21" y="259"/>
                    <a:pt x="81" y="319"/>
                  </a:cubicBezTo>
                  <a:cubicBezTo>
                    <a:pt x="100" y="359"/>
                    <a:pt x="160" y="399"/>
                    <a:pt x="200" y="418"/>
                  </a:cubicBezTo>
                  <a:cubicBezTo>
                    <a:pt x="279" y="498"/>
                    <a:pt x="379" y="518"/>
                    <a:pt x="459" y="558"/>
                  </a:cubicBezTo>
                  <a:cubicBezTo>
                    <a:pt x="618" y="637"/>
                    <a:pt x="777" y="697"/>
                    <a:pt x="916" y="717"/>
                  </a:cubicBezTo>
                  <a:cubicBezTo>
                    <a:pt x="1034" y="734"/>
                    <a:pt x="1134" y="740"/>
                    <a:pt x="1210" y="740"/>
                  </a:cubicBezTo>
                  <a:cubicBezTo>
                    <a:pt x="1267" y="740"/>
                    <a:pt x="1311" y="736"/>
                    <a:pt x="1339" y="731"/>
                  </a:cubicBezTo>
                  <a:lnTo>
                    <a:pt x="1339" y="731"/>
                  </a:lnTo>
                  <a:cubicBezTo>
                    <a:pt x="1360" y="751"/>
                    <a:pt x="1375" y="763"/>
                    <a:pt x="1384" y="763"/>
                  </a:cubicBezTo>
                  <a:cubicBezTo>
                    <a:pt x="1388" y="763"/>
                    <a:pt x="1391" y="761"/>
                    <a:pt x="1393" y="757"/>
                  </a:cubicBezTo>
                  <a:cubicBezTo>
                    <a:pt x="1393" y="737"/>
                    <a:pt x="1314" y="598"/>
                    <a:pt x="1115" y="399"/>
                  </a:cubicBezTo>
                  <a:cubicBezTo>
                    <a:pt x="996" y="299"/>
                    <a:pt x="876" y="200"/>
                    <a:pt x="697" y="120"/>
                  </a:cubicBezTo>
                  <a:cubicBezTo>
                    <a:pt x="618" y="60"/>
                    <a:pt x="538" y="41"/>
                    <a:pt x="419" y="21"/>
                  </a:cubicBezTo>
                  <a:cubicBezTo>
                    <a:pt x="379" y="1"/>
                    <a:pt x="319" y="1"/>
                    <a:pt x="26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1338245" y="4455571"/>
              <a:ext cx="27093" cy="51287"/>
            </a:xfrm>
            <a:custGeom>
              <a:avLst/>
              <a:gdLst/>
              <a:ahLst/>
              <a:cxnLst/>
              <a:rect l="l" t="t" r="r" b="b"/>
              <a:pathLst>
                <a:path w="757" h="1433" extrusionOk="0">
                  <a:moveTo>
                    <a:pt x="478" y="0"/>
                  </a:moveTo>
                  <a:cubicBezTo>
                    <a:pt x="299" y="40"/>
                    <a:pt x="219" y="139"/>
                    <a:pt x="180" y="239"/>
                  </a:cubicBezTo>
                  <a:cubicBezTo>
                    <a:pt x="120" y="318"/>
                    <a:pt x="80" y="398"/>
                    <a:pt x="60" y="497"/>
                  </a:cubicBezTo>
                  <a:cubicBezTo>
                    <a:pt x="1" y="696"/>
                    <a:pt x="1" y="856"/>
                    <a:pt x="1" y="995"/>
                  </a:cubicBezTo>
                  <a:cubicBezTo>
                    <a:pt x="20" y="1273"/>
                    <a:pt x="100" y="1432"/>
                    <a:pt x="120" y="1432"/>
                  </a:cubicBezTo>
                  <a:cubicBezTo>
                    <a:pt x="160" y="1432"/>
                    <a:pt x="100" y="1253"/>
                    <a:pt x="160" y="1035"/>
                  </a:cubicBezTo>
                  <a:cubicBezTo>
                    <a:pt x="180" y="895"/>
                    <a:pt x="199" y="756"/>
                    <a:pt x="259" y="577"/>
                  </a:cubicBezTo>
                  <a:cubicBezTo>
                    <a:pt x="279" y="497"/>
                    <a:pt x="299" y="398"/>
                    <a:pt x="359" y="338"/>
                  </a:cubicBezTo>
                  <a:cubicBezTo>
                    <a:pt x="379" y="259"/>
                    <a:pt x="458" y="179"/>
                    <a:pt x="498" y="179"/>
                  </a:cubicBezTo>
                  <a:cubicBezTo>
                    <a:pt x="518" y="179"/>
                    <a:pt x="558" y="259"/>
                    <a:pt x="577" y="358"/>
                  </a:cubicBezTo>
                  <a:lnTo>
                    <a:pt x="577" y="597"/>
                  </a:lnTo>
                  <a:cubicBezTo>
                    <a:pt x="558" y="776"/>
                    <a:pt x="498" y="935"/>
                    <a:pt x="418" y="1035"/>
                  </a:cubicBezTo>
                  <a:cubicBezTo>
                    <a:pt x="299" y="1253"/>
                    <a:pt x="140" y="1333"/>
                    <a:pt x="160" y="1353"/>
                  </a:cubicBezTo>
                  <a:cubicBezTo>
                    <a:pt x="180" y="1353"/>
                    <a:pt x="359" y="1293"/>
                    <a:pt x="518" y="1074"/>
                  </a:cubicBezTo>
                  <a:cubicBezTo>
                    <a:pt x="617" y="955"/>
                    <a:pt x="697" y="796"/>
                    <a:pt x="717" y="597"/>
                  </a:cubicBezTo>
                  <a:cubicBezTo>
                    <a:pt x="756" y="497"/>
                    <a:pt x="756" y="398"/>
                    <a:pt x="717" y="299"/>
                  </a:cubicBezTo>
                  <a:cubicBezTo>
                    <a:pt x="697" y="259"/>
                    <a:pt x="697" y="179"/>
                    <a:pt x="677" y="139"/>
                  </a:cubicBezTo>
                  <a:cubicBezTo>
                    <a:pt x="657" y="80"/>
                    <a:pt x="577" y="0"/>
                    <a:pt x="47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634101" y="2600151"/>
              <a:ext cx="887843" cy="1848339"/>
            </a:xfrm>
            <a:custGeom>
              <a:avLst/>
              <a:gdLst/>
              <a:ahLst/>
              <a:cxnLst/>
              <a:rect l="l" t="t" r="r" b="b"/>
              <a:pathLst>
                <a:path w="24807" h="51644" extrusionOk="0">
                  <a:moveTo>
                    <a:pt x="11200" y="1"/>
                  </a:moveTo>
                  <a:cubicBezTo>
                    <a:pt x="11200" y="1"/>
                    <a:pt x="8356" y="4477"/>
                    <a:pt x="7958" y="6187"/>
                  </a:cubicBezTo>
                  <a:cubicBezTo>
                    <a:pt x="7600" y="7739"/>
                    <a:pt x="1393" y="41059"/>
                    <a:pt x="140" y="47962"/>
                  </a:cubicBezTo>
                  <a:cubicBezTo>
                    <a:pt x="1" y="48678"/>
                    <a:pt x="438" y="49355"/>
                    <a:pt x="1135" y="49593"/>
                  </a:cubicBezTo>
                  <a:lnTo>
                    <a:pt x="6724" y="51264"/>
                  </a:lnTo>
                  <a:cubicBezTo>
                    <a:pt x="6868" y="51311"/>
                    <a:pt x="7012" y="51333"/>
                    <a:pt x="7153" y="51333"/>
                  </a:cubicBezTo>
                  <a:cubicBezTo>
                    <a:pt x="7794" y="51333"/>
                    <a:pt x="8368" y="50878"/>
                    <a:pt x="8515" y="50210"/>
                  </a:cubicBezTo>
                  <a:lnTo>
                    <a:pt x="15418" y="17904"/>
                  </a:lnTo>
                  <a:lnTo>
                    <a:pt x="13408" y="49912"/>
                  </a:lnTo>
                  <a:cubicBezTo>
                    <a:pt x="13370" y="50863"/>
                    <a:pt x="14108" y="51644"/>
                    <a:pt x="15031" y="51644"/>
                  </a:cubicBezTo>
                  <a:cubicBezTo>
                    <a:pt x="15053" y="51644"/>
                    <a:pt x="15076" y="51643"/>
                    <a:pt x="15099" y="51642"/>
                  </a:cubicBezTo>
                  <a:lnTo>
                    <a:pt x="20590" y="51483"/>
                  </a:lnTo>
                  <a:cubicBezTo>
                    <a:pt x="21445" y="51443"/>
                    <a:pt x="22141" y="50787"/>
                    <a:pt x="22181" y="49931"/>
                  </a:cubicBezTo>
                  <a:cubicBezTo>
                    <a:pt x="22658" y="42213"/>
                    <a:pt x="24807" y="7162"/>
                    <a:pt x="24369" y="6068"/>
                  </a:cubicBezTo>
                  <a:cubicBezTo>
                    <a:pt x="23912" y="4835"/>
                    <a:pt x="22619" y="518"/>
                    <a:pt x="22619" y="518"/>
                  </a:cubicBezTo>
                  <a:lnTo>
                    <a:pt x="11200"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654036" y="4251922"/>
              <a:ext cx="300493" cy="88330"/>
            </a:xfrm>
            <a:custGeom>
              <a:avLst/>
              <a:gdLst/>
              <a:ahLst/>
              <a:cxnLst/>
              <a:rect l="l" t="t" r="r" b="b"/>
              <a:pathLst>
                <a:path w="8396" h="2468" extrusionOk="0">
                  <a:moveTo>
                    <a:pt x="1" y="1"/>
                  </a:moveTo>
                  <a:cubicBezTo>
                    <a:pt x="1" y="1"/>
                    <a:pt x="120" y="41"/>
                    <a:pt x="319" y="140"/>
                  </a:cubicBezTo>
                  <a:cubicBezTo>
                    <a:pt x="518" y="220"/>
                    <a:pt x="816" y="339"/>
                    <a:pt x="1194" y="498"/>
                  </a:cubicBezTo>
                  <a:cubicBezTo>
                    <a:pt x="1910" y="797"/>
                    <a:pt x="2965" y="1135"/>
                    <a:pt x="4118" y="1493"/>
                  </a:cubicBezTo>
                  <a:cubicBezTo>
                    <a:pt x="5292" y="1811"/>
                    <a:pt x="6366" y="2090"/>
                    <a:pt x="7142" y="2229"/>
                  </a:cubicBezTo>
                  <a:cubicBezTo>
                    <a:pt x="7500" y="2308"/>
                    <a:pt x="7838" y="2388"/>
                    <a:pt x="8057" y="2408"/>
                  </a:cubicBezTo>
                  <a:cubicBezTo>
                    <a:pt x="8276" y="2468"/>
                    <a:pt x="8395" y="2468"/>
                    <a:pt x="8395" y="2468"/>
                  </a:cubicBezTo>
                  <a:cubicBezTo>
                    <a:pt x="8395" y="2468"/>
                    <a:pt x="8296" y="2448"/>
                    <a:pt x="8077" y="2368"/>
                  </a:cubicBezTo>
                  <a:cubicBezTo>
                    <a:pt x="7838" y="2289"/>
                    <a:pt x="7540" y="2209"/>
                    <a:pt x="7162" y="2129"/>
                  </a:cubicBezTo>
                  <a:cubicBezTo>
                    <a:pt x="6386" y="1930"/>
                    <a:pt x="5352" y="1692"/>
                    <a:pt x="4178" y="1334"/>
                  </a:cubicBezTo>
                  <a:cubicBezTo>
                    <a:pt x="3004" y="995"/>
                    <a:pt x="1970" y="637"/>
                    <a:pt x="1214" y="399"/>
                  </a:cubicBezTo>
                  <a:lnTo>
                    <a:pt x="319" y="100"/>
                  </a:lnTo>
                  <a:cubicBezTo>
                    <a:pt x="120" y="21"/>
                    <a:pt x="1" y="1"/>
                    <a:pt x="1"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690471" y="4219854"/>
              <a:ext cx="17000" cy="47207"/>
            </a:xfrm>
            <a:custGeom>
              <a:avLst/>
              <a:gdLst/>
              <a:ahLst/>
              <a:cxnLst/>
              <a:rect l="l" t="t" r="r" b="b"/>
              <a:pathLst>
                <a:path w="475" h="1319" extrusionOk="0">
                  <a:moveTo>
                    <a:pt x="153" y="1"/>
                  </a:moveTo>
                  <a:cubicBezTo>
                    <a:pt x="110" y="1"/>
                    <a:pt x="0" y="312"/>
                    <a:pt x="97" y="698"/>
                  </a:cubicBezTo>
                  <a:cubicBezTo>
                    <a:pt x="171" y="1069"/>
                    <a:pt x="383" y="1319"/>
                    <a:pt x="444" y="1319"/>
                  </a:cubicBezTo>
                  <a:cubicBezTo>
                    <a:pt x="448" y="1319"/>
                    <a:pt x="452" y="1317"/>
                    <a:pt x="455" y="1315"/>
                  </a:cubicBezTo>
                  <a:cubicBezTo>
                    <a:pt x="475" y="1295"/>
                    <a:pt x="296" y="1056"/>
                    <a:pt x="216" y="678"/>
                  </a:cubicBezTo>
                  <a:cubicBezTo>
                    <a:pt x="156" y="320"/>
                    <a:pt x="196" y="2"/>
                    <a:pt x="156" y="2"/>
                  </a:cubicBezTo>
                  <a:cubicBezTo>
                    <a:pt x="155" y="1"/>
                    <a:pt x="154" y="1"/>
                    <a:pt x="15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717421" y="4224185"/>
              <a:ext cx="15676" cy="45596"/>
            </a:xfrm>
            <a:custGeom>
              <a:avLst/>
              <a:gdLst/>
              <a:ahLst/>
              <a:cxnLst/>
              <a:rect l="l" t="t" r="r" b="b"/>
              <a:pathLst>
                <a:path w="438" h="1274" extrusionOk="0">
                  <a:moveTo>
                    <a:pt x="398" y="0"/>
                  </a:moveTo>
                  <a:cubicBezTo>
                    <a:pt x="338" y="0"/>
                    <a:pt x="299" y="298"/>
                    <a:pt x="199" y="656"/>
                  </a:cubicBezTo>
                  <a:cubicBezTo>
                    <a:pt x="100" y="995"/>
                    <a:pt x="0" y="1253"/>
                    <a:pt x="20" y="1273"/>
                  </a:cubicBezTo>
                  <a:cubicBezTo>
                    <a:pt x="40" y="1273"/>
                    <a:pt x="219" y="1034"/>
                    <a:pt x="318" y="676"/>
                  </a:cubicBezTo>
                  <a:cubicBezTo>
                    <a:pt x="438" y="298"/>
                    <a:pt x="418" y="0"/>
                    <a:pt x="398"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1358896" y="4284671"/>
              <a:ext cx="8590" cy="42053"/>
            </a:xfrm>
            <a:custGeom>
              <a:avLst/>
              <a:gdLst/>
              <a:ahLst/>
              <a:cxnLst/>
              <a:rect l="l" t="t" r="r" b="b"/>
              <a:pathLst>
                <a:path w="240" h="1175" extrusionOk="0">
                  <a:moveTo>
                    <a:pt x="20" y="1"/>
                  </a:moveTo>
                  <a:lnTo>
                    <a:pt x="20" y="1"/>
                  </a:lnTo>
                  <a:cubicBezTo>
                    <a:pt x="0" y="1"/>
                    <a:pt x="20" y="279"/>
                    <a:pt x="40" y="598"/>
                  </a:cubicBezTo>
                  <a:cubicBezTo>
                    <a:pt x="100" y="936"/>
                    <a:pt x="179" y="1175"/>
                    <a:pt x="199" y="1175"/>
                  </a:cubicBezTo>
                  <a:cubicBezTo>
                    <a:pt x="239" y="1175"/>
                    <a:pt x="219" y="896"/>
                    <a:pt x="179" y="578"/>
                  </a:cubicBezTo>
                  <a:cubicBezTo>
                    <a:pt x="120" y="260"/>
                    <a:pt x="40" y="1"/>
                    <a:pt x="2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1380979" y="4273289"/>
              <a:ext cx="4295" cy="44881"/>
            </a:xfrm>
            <a:custGeom>
              <a:avLst/>
              <a:gdLst/>
              <a:ahLst/>
              <a:cxnLst/>
              <a:rect l="l" t="t" r="r" b="b"/>
              <a:pathLst>
                <a:path w="120" h="1254" extrusionOk="0">
                  <a:moveTo>
                    <a:pt x="80" y="1"/>
                  </a:moveTo>
                  <a:cubicBezTo>
                    <a:pt x="60" y="1"/>
                    <a:pt x="20" y="299"/>
                    <a:pt x="0" y="617"/>
                  </a:cubicBezTo>
                  <a:cubicBezTo>
                    <a:pt x="0" y="975"/>
                    <a:pt x="20" y="1254"/>
                    <a:pt x="60" y="1254"/>
                  </a:cubicBezTo>
                  <a:cubicBezTo>
                    <a:pt x="80" y="1254"/>
                    <a:pt x="119" y="975"/>
                    <a:pt x="119" y="617"/>
                  </a:cubicBezTo>
                  <a:cubicBezTo>
                    <a:pt x="119" y="279"/>
                    <a:pt x="100" y="1"/>
                    <a:pt x="8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1185168" y="2656414"/>
              <a:ext cx="88330" cy="611615"/>
            </a:xfrm>
            <a:custGeom>
              <a:avLst/>
              <a:gdLst/>
              <a:ahLst/>
              <a:cxnLst/>
              <a:rect l="l" t="t" r="r" b="b"/>
              <a:pathLst>
                <a:path w="2468" h="17089" extrusionOk="0">
                  <a:moveTo>
                    <a:pt x="2467" y="0"/>
                  </a:moveTo>
                  <a:cubicBezTo>
                    <a:pt x="2467" y="0"/>
                    <a:pt x="2467" y="40"/>
                    <a:pt x="2447" y="179"/>
                  </a:cubicBezTo>
                  <a:cubicBezTo>
                    <a:pt x="2428" y="299"/>
                    <a:pt x="2428" y="478"/>
                    <a:pt x="2388" y="677"/>
                  </a:cubicBezTo>
                  <a:cubicBezTo>
                    <a:pt x="2368" y="1114"/>
                    <a:pt x="2328" y="1731"/>
                    <a:pt x="2249" y="2507"/>
                  </a:cubicBezTo>
                  <a:cubicBezTo>
                    <a:pt x="2089" y="4078"/>
                    <a:pt x="1871" y="6207"/>
                    <a:pt x="1532" y="8574"/>
                  </a:cubicBezTo>
                  <a:cubicBezTo>
                    <a:pt x="1174" y="10941"/>
                    <a:pt x="776" y="13050"/>
                    <a:pt x="478" y="14602"/>
                  </a:cubicBezTo>
                  <a:cubicBezTo>
                    <a:pt x="319" y="15338"/>
                    <a:pt x="200" y="15954"/>
                    <a:pt x="140" y="16412"/>
                  </a:cubicBezTo>
                  <a:cubicBezTo>
                    <a:pt x="80" y="16611"/>
                    <a:pt x="60" y="16790"/>
                    <a:pt x="21" y="16909"/>
                  </a:cubicBezTo>
                  <a:cubicBezTo>
                    <a:pt x="1" y="17028"/>
                    <a:pt x="1" y="17088"/>
                    <a:pt x="1" y="17088"/>
                  </a:cubicBezTo>
                  <a:cubicBezTo>
                    <a:pt x="1" y="17088"/>
                    <a:pt x="40" y="17009"/>
                    <a:pt x="60" y="16909"/>
                  </a:cubicBezTo>
                  <a:cubicBezTo>
                    <a:pt x="100" y="16790"/>
                    <a:pt x="140" y="16611"/>
                    <a:pt x="180" y="16412"/>
                  </a:cubicBezTo>
                  <a:cubicBezTo>
                    <a:pt x="279" y="15994"/>
                    <a:pt x="438" y="15357"/>
                    <a:pt x="578" y="14602"/>
                  </a:cubicBezTo>
                  <a:cubicBezTo>
                    <a:pt x="896" y="13070"/>
                    <a:pt x="1294" y="10941"/>
                    <a:pt x="1652" y="8574"/>
                  </a:cubicBezTo>
                  <a:cubicBezTo>
                    <a:pt x="1990" y="6207"/>
                    <a:pt x="2189" y="4078"/>
                    <a:pt x="2308" y="2507"/>
                  </a:cubicBezTo>
                  <a:cubicBezTo>
                    <a:pt x="2388" y="1731"/>
                    <a:pt x="2428" y="1114"/>
                    <a:pt x="2447" y="677"/>
                  </a:cubicBezTo>
                  <a:cubicBezTo>
                    <a:pt x="2467" y="478"/>
                    <a:pt x="2467" y="299"/>
                    <a:pt x="2467" y="179"/>
                  </a:cubicBezTo>
                  <a:lnTo>
                    <a:pt x="2467"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1011441" y="2643601"/>
              <a:ext cx="440754" cy="16106"/>
            </a:xfrm>
            <a:custGeom>
              <a:avLst/>
              <a:gdLst/>
              <a:ahLst/>
              <a:cxnLst/>
              <a:rect l="l" t="t" r="r" b="b"/>
              <a:pathLst>
                <a:path w="12315" h="450" extrusionOk="0">
                  <a:moveTo>
                    <a:pt x="1" y="0"/>
                  </a:moveTo>
                  <a:cubicBezTo>
                    <a:pt x="1" y="0"/>
                    <a:pt x="60" y="40"/>
                    <a:pt x="140" y="40"/>
                  </a:cubicBezTo>
                  <a:cubicBezTo>
                    <a:pt x="200" y="60"/>
                    <a:pt x="339" y="60"/>
                    <a:pt x="478" y="80"/>
                  </a:cubicBezTo>
                  <a:cubicBezTo>
                    <a:pt x="777" y="100"/>
                    <a:pt x="1254" y="139"/>
                    <a:pt x="1791" y="179"/>
                  </a:cubicBezTo>
                  <a:cubicBezTo>
                    <a:pt x="2885" y="279"/>
                    <a:pt x="4437" y="358"/>
                    <a:pt x="6148" y="398"/>
                  </a:cubicBezTo>
                  <a:cubicBezTo>
                    <a:pt x="7232" y="436"/>
                    <a:pt x="8253" y="450"/>
                    <a:pt x="9139" y="450"/>
                  </a:cubicBezTo>
                  <a:cubicBezTo>
                    <a:pt x="9650" y="450"/>
                    <a:pt x="10116" y="445"/>
                    <a:pt x="10524" y="438"/>
                  </a:cubicBezTo>
                  <a:cubicBezTo>
                    <a:pt x="11081" y="438"/>
                    <a:pt x="11519" y="438"/>
                    <a:pt x="11837" y="398"/>
                  </a:cubicBezTo>
                  <a:cubicBezTo>
                    <a:pt x="11976" y="378"/>
                    <a:pt x="12096" y="378"/>
                    <a:pt x="12195" y="378"/>
                  </a:cubicBezTo>
                  <a:cubicBezTo>
                    <a:pt x="12275" y="358"/>
                    <a:pt x="12314" y="358"/>
                    <a:pt x="12314" y="358"/>
                  </a:cubicBezTo>
                  <a:cubicBezTo>
                    <a:pt x="12314" y="348"/>
                    <a:pt x="12304" y="343"/>
                    <a:pt x="12282" y="343"/>
                  </a:cubicBezTo>
                  <a:cubicBezTo>
                    <a:pt x="12260" y="343"/>
                    <a:pt x="12225" y="348"/>
                    <a:pt x="12175" y="358"/>
                  </a:cubicBezTo>
                  <a:lnTo>
                    <a:pt x="10504" y="358"/>
                  </a:lnTo>
                  <a:cubicBezTo>
                    <a:pt x="9410" y="358"/>
                    <a:pt x="7839" y="338"/>
                    <a:pt x="6148" y="279"/>
                  </a:cubicBezTo>
                  <a:cubicBezTo>
                    <a:pt x="4457" y="239"/>
                    <a:pt x="2925" y="159"/>
                    <a:pt x="1791" y="100"/>
                  </a:cubicBezTo>
                  <a:cubicBezTo>
                    <a:pt x="1254" y="80"/>
                    <a:pt x="797" y="60"/>
                    <a:pt x="478" y="40"/>
                  </a:cubicBezTo>
                  <a:cubicBezTo>
                    <a:pt x="359" y="0"/>
                    <a:pt x="240" y="0"/>
                    <a:pt x="14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1237136" y="2653551"/>
              <a:ext cx="69826" cy="362445"/>
            </a:xfrm>
            <a:custGeom>
              <a:avLst/>
              <a:gdLst/>
              <a:ahLst/>
              <a:cxnLst/>
              <a:rect l="l" t="t" r="r" b="b"/>
              <a:pathLst>
                <a:path w="1951" h="10127" extrusionOk="0">
                  <a:moveTo>
                    <a:pt x="1950" y="1"/>
                  </a:moveTo>
                  <a:cubicBezTo>
                    <a:pt x="1950" y="1"/>
                    <a:pt x="1930" y="160"/>
                    <a:pt x="1891" y="418"/>
                  </a:cubicBezTo>
                  <a:cubicBezTo>
                    <a:pt x="1851" y="717"/>
                    <a:pt x="1831" y="1095"/>
                    <a:pt x="1811" y="1572"/>
                  </a:cubicBezTo>
                  <a:cubicBezTo>
                    <a:pt x="1751" y="2547"/>
                    <a:pt x="1692" y="3880"/>
                    <a:pt x="1612" y="5372"/>
                  </a:cubicBezTo>
                  <a:cubicBezTo>
                    <a:pt x="1592" y="6128"/>
                    <a:pt x="1552" y="6824"/>
                    <a:pt x="1513" y="7460"/>
                  </a:cubicBezTo>
                  <a:cubicBezTo>
                    <a:pt x="1453" y="8077"/>
                    <a:pt x="1334" y="8654"/>
                    <a:pt x="1115" y="9072"/>
                  </a:cubicBezTo>
                  <a:cubicBezTo>
                    <a:pt x="896" y="9509"/>
                    <a:pt x="598" y="9768"/>
                    <a:pt x="359" y="9927"/>
                  </a:cubicBezTo>
                  <a:cubicBezTo>
                    <a:pt x="140" y="10066"/>
                    <a:pt x="1" y="10106"/>
                    <a:pt x="1" y="10126"/>
                  </a:cubicBezTo>
                  <a:cubicBezTo>
                    <a:pt x="1" y="10126"/>
                    <a:pt x="21" y="10126"/>
                    <a:pt x="100" y="10106"/>
                  </a:cubicBezTo>
                  <a:cubicBezTo>
                    <a:pt x="160" y="10066"/>
                    <a:pt x="259" y="10046"/>
                    <a:pt x="399" y="9967"/>
                  </a:cubicBezTo>
                  <a:cubicBezTo>
                    <a:pt x="637" y="9828"/>
                    <a:pt x="936" y="9549"/>
                    <a:pt x="1194" y="9131"/>
                  </a:cubicBezTo>
                  <a:cubicBezTo>
                    <a:pt x="1413" y="8674"/>
                    <a:pt x="1552" y="8117"/>
                    <a:pt x="1612" y="7460"/>
                  </a:cubicBezTo>
                  <a:cubicBezTo>
                    <a:pt x="1652" y="6824"/>
                    <a:pt x="1692" y="6128"/>
                    <a:pt x="1731" y="5372"/>
                  </a:cubicBezTo>
                  <a:cubicBezTo>
                    <a:pt x="1811" y="3880"/>
                    <a:pt x="1851" y="2547"/>
                    <a:pt x="1910" y="1572"/>
                  </a:cubicBezTo>
                  <a:cubicBezTo>
                    <a:pt x="1930" y="1095"/>
                    <a:pt x="1950" y="717"/>
                    <a:pt x="1950" y="418"/>
                  </a:cubicBezTo>
                  <a:lnTo>
                    <a:pt x="1950"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906073" y="2752512"/>
              <a:ext cx="172329" cy="161663"/>
            </a:xfrm>
            <a:custGeom>
              <a:avLst/>
              <a:gdLst/>
              <a:ahLst/>
              <a:cxnLst/>
              <a:rect l="l" t="t" r="r" b="b"/>
              <a:pathLst>
                <a:path w="4815" h="4517" extrusionOk="0">
                  <a:moveTo>
                    <a:pt x="4815" y="1"/>
                  </a:moveTo>
                  <a:cubicBezTo>
                    <a:pt x="4795" y="1"/>
                    <a:pt x="4795" y="419"/>
                    <a:pt x="4576" y="1035"/>
                  </a:cubicBezTo>
                  <a:cubicBezTo>
                    <a:pt x="4397" y="1652"/>
                    <a:pt x="3979" y="2507"/>
                    <a:pt x="3263" y="3184"/>
                  </a:cubicBezTo>
                  <a:cubicBezTo>
                    <a:pt x="2527" y="3860"/>
                    <a:pt x="1652" y="4198"/>
                    <a:pt x="1035" y="4357"/>
                  </a:cubicBezTo>
                  <a:cubicBezTo>
                    <a:pt x="418" y="4497"/>
                    <a:pt x="1" y="4477"/>
                    <a:pt x="1" y="4497"/>
                  </a:cubicBezTo>
                  <a:cubicBezTo>
                    <a:pt x="1" y="4516"/>
                    <a:pt x="120" y="4516"/>
                    <a:pt x="299" y="4516"/>
                  </a:cubicBezTo>
                  <a:cubicBezTo>
                    <a:pt x="458" y="4516"/>
                    <a:pt x="737" y="4516"/>
                    <a:pt x="1055" y="4457"/>
                  </a:cubicBezTo>
                  <a:cubicBezTo>
                    <a:pt x="1711" y="4317"/>
                    <a:pt x="2607" y="3979"/>
                    <a:pt x="3343" y="3283"/>
                  </a:cubicBezTo>
                  <a:cubicBezTo>
                    <a:pt x="4099" y="2587"/>
                    <a:pt x="4496" y="1712"/>
                    <a:pt x="4675" y="1075"/>
                  </a:cubicBezTo>
                  <a:cubicBezTo>
                    <a:pt x="4775" y="737"/>
                    <a:pt x="4795" y="478"/>
                    <a:pt x="4815" y="299"/>
                  </a:cubicBezTo>
                  <a:lnTo>
                    <a:pt x="4815"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1398766" y="2783864"/>
              <a:ext cx="105402" cy="136718"/>
            </a:xfrm>
            <a:custGeom>
              <a:avLst/>
              <a:gdLst/>
              <a:ahLst/>
              <a:cxnLst/>
              <a:rect l="l" t="t" r="r" b="b"/>
              <a:pathLst>
                <a:path w="2945" h="3820" extrusionOk="0">
                  <a:moveTo>
                    <a:pt x="0" y="0"/>
                  </a:moveTo>
                  <a:lnTo>
                    <a:pt x="0" y="199"/>
                  </a:lnTo>
                  <a:cubicBezTo>
                    <a:pt x="0" y="318"/>
                    <a:pt x="20" y="517"/>
                    <a:pt x="80" y="736"/>
                  </a:cubicBezTo>
                  <a:cubicBezTo>
                    <a:pt x="120" y="955"/>
                    <a:pt x="219" y="1233"/>
                    <a:pt x="359" y="1512"/>
                  </a:cubicBezTo>
                  <a:cubicBezTo>
                    <a:pt x="478" y="1810"/>
                    <a:pt x="657" y="2109"/>
                    <a:pt x="876" y="2387"/>
                  </a:cubicBezTo>
                  <a:cubicBezTo>
                    <a:pt x="1095" y="2646"/>
                    <a:pt x="1313" y="2904"/>
                    <a:pt x="1572" y="3103"/>
                  </a:cubicBezTo>
                  <a:cubicBezTo>
                    <a:pt x="1791" y="3302"/>
                    <a:pt x="2049" y="3441"/>
                    <a:pt x="2248" y="3541"/>
                  </a:cubicBezTo>
                  <a:cubicBezTo>
                    <a:pt x="2447" y="3680"/>
                    <a:pt x="2606" y="3720"/>
                    <a:pt x="2746" y="3760"/>
                  </a:cubicBezTo>
                  <a:cubicBezTo>
                    <a:pt x="2865" y="3819"/>
                    <a:pt x="2945" y="3819"/>
                    <a:pt x="2945" y="3819"/>
                  </a:cubicBezTo>
                  <a:cubicBezTo>
                    <a:pt x="2945" y="3800"/>
                    <a:pt x="2666" y="3700"/>
                    <a:pt x="2288" y="3441"/>
                  </a:cubicBezTo>
                  <a:cubicBezTo>
                    <a:pt x="2089" y="3322"/>
                    <a:pt x="1870" y="3163"/>
                    <a:pt x="1652" y="2964"/>
                  </a:cubicBezTo>
                  <a:cubicBezTo>
                    <a:pt x="1413" y="2765"/>
                    <a:pt x="1194" y="2546"/>
                    <a:pt x="975" y="2268"/>
                  </a:cubicBezTo>
                  <a:cubicBezTo>
                    <a:pt x="756" y="2009"/>
                    <a:pt x="577" y="1731"/>
                    <a:pt x="458" y="1452"/>
                  </a:cubicBezTo>
                  <a:cubicBezTo>
                    <a:pt x="319" y="1194"/>
                    <a:pt x="239" y="935"/>
                    <a:pt x="179" y="716"/>
                  </a:cubicBezTo>
                  <a:cubicBezTo>
                    <a:pt x="60" y="259"/>
                    <a:pt x="20" y="0"/>
                    <a:pt x="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832738" y="2781717"/>
              <a:ext cx="314021" cy="1519357"/>
            </a:xfrm>
            <a:custGeom>
              <a:avLst/>
              <a:gdLst/>
              <a:ahLst/>
              <a:cxnLst/>
              <a:rect l="l" t="t" r="r" b="b"/>
              <a:pathLst>
                <a:path w="8774" h="42452" extrusionOk="0">
                  <a:moveTo>
                    <a:pt x="8773" y="0"/>
                  </a:moveTo>
                  <a:cubicBezTo>
                    <a:pt x="8773" y="0"/>
                    <a:pt x="8773" y="60"/>
                    <a:pt x="8734" y="120"/>
                  </a:cubicBezTo>
                  <a:cubicBezTo>
                    <a:pt x="8734" y="199"/>
                    <a:pt x="8714" y="299"/>
                    <a:pt x="8674" y="458"/>
                  </a:cubicBezTo>
                  <a:cubicBezTo>
                    <a:pt x="8634" y="756"/>
                    <a:pt x="8555" y="1154"/>
                    <a:pt x="8475" y="1691"/>
                  </a:cubicBezTo>
                  <a:cubicBezTo>
                    <a:pt x="8336" y="2785"/>
                    <a:pt x="8077" y="4357"/>
                    <a:pt x="7759" y="6286"/>
                  </a:cubicBezTo>
                  <a:cubicBezTo>
                    <a:pt x="7142" y="10146"/>
                    <a:pt x="6187" y="15497"/>
                    <a:pt x="4974" y="21365"/>
                  </a:cubicBezTo>
                  <a:cubicBezTo>
                    <a:pt x="3760" y="27234"/>
                    <a:pt x="2507" y="32505"/>
                    <a:pt x="1572" y="36305"/>
                  </a:cubicBezTo>
                  <a:cubicBezTo>
                    <a:pt x="1095" y="38194"/>
                    <a:pt x="697" y="39746"/>
                    <a:pt x="418" y="40800"/>
                  </a:cubicBezTo>
                  <a:cubicBezTo>
                    <a:pt x="279" y="41337"/>
                    <a:pt x="180" y="41735"/>
                    <a:pt x="100" y="42034"/>
                  </a:cubicBezTo>
                  <a:cubicBezTo>
                    <a:pt x="89" y="42109"/>
                    <a:pt x="79" y="42173"/>
                    <a:pt x="65" y="42229"/>
                  </a:cubicBezTo>
                  <a:lnTo>
                    <a:pt x="65" y="42229"/>
                  </a:lnTo>
                  <a:cubicBezTo>
                    <a:pt x="82" y="42169"/>
                    <a:pt x="98" y="42101"/>
                    <a:pt x="120" y="42034"/>
                  </a:cubicBezTo>
                  <a:cubicBezTo>
                    <a:pt x="220" y="41755"/>
                    <a:pt x="339" y="41337"/>
                    <a:pt x="478" y="40800"/>
                  </a:cubicBezTo>
                  <a:cubicBezTo>
                    <a:pt x="777" y="39746"/>
                    <a:pt x="1174" y="38194"/>
                    <a:pt x="1672" y="36305"/>
                  </a:cubicBezTo>
                  <a:cubicBezTo>
                    <a:pt x="2646" y="32505"/>
                    <a:pt x="3880" y="27234"/>
                    <a:pt x="5093" y="21365"/>
                  </a:cubicBezTo>
                  <a:cubicBezTo>
                    <a:pt x="6327" y="15497"/>
                    <a:pt x="7242" y="10146"/>
                    <a:pt x="7858" y="6267"/>
                  </a:cubicBezTo>
                  <a:cubicBezTo>
                    <a:pt x="8177" y="4337"/>
                    <a:pt x="8415" y="2765"/>
                    <a:pt x="8555" y="1671"/>
                  </a:cubicBezTo>
                  <a:cubicBezTo>
                    <a:pt x="8634" y="1154"/>
                    <a:pt x="8674" y="717"/>
                    <a:pt x="8734" y="418"/>
                  </a:cubicBezTo>
                  <a:cubicBezTo>
                    <a:pt x="8754" y="299"/>
                    <a:pt x="8773" y="179"/>
                    <a:pt x="8773" y="100"/>
                  </a:cubicBezTo>
                  <a:lnTo>
                    <a:pt x="8773" y="0"/>
                  </a:lnTo>
                  <a:close/>
                  <a:moveTo>
                    <a:pt x="65" y="42229"/>
                  </a:moveTo>
                  <a:lnTo>
                    <a:pt x="65" y="42229"/>
                  </a:lnTo>
                  <a:cubicBezTo>
                    <a:pt x="52" y="42275"/>
                    <a:pt x="38" y="42317"/>
                    <a:pt x="21" y="42352"/>
                  </a:cubicBezTo>
                  <a:cubicBezTo>
                    <a:pt x="39" y="42316"/>
                    <a:pt x="53" y="42275"/>
                    <a:pt x="65" y="42229"/>
                  </a:cubicBezTo>
                  <a:close/>
                  <a:moveTo>
                    <a:pt x="21" y="42352"/>
                  </a:moveTo>
                  <a:cubicBezTo>
                    <a:pt x="1" y="42392"/>
                    <a:pt x="1" y="42451"/>
                    <a:pt x="1" y="42451"/>
                  </a:cubicBezTo>
                  <a:cubicBezTo>
                    <a:pt x="1" y="42451"/>
                    <a:pt x="1" y="42432"/>
                    <a:pt x="21" y="42352"/>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1309755" y="2881393"/>
              <a:ext cx="81208" cy="1455293"/>
            </a:xfrm>
            <a:custGeom>
              <a:avLst/>
              <a:gdLst/>
              <a:ahLst/>
              <a:cxnLst/>
              <a:rect l="l" t="t" r="r" b="b"/>
              <a:pathLst>
                <a:path w="2269" h="40662" extrusionOk="0">
                  <a:moveTo>
                    <a:pt x="1791" y="0"/>
                  </a:moveTo>
                  <a:lnTo>
                    <a:pt x="1791" y="100"/>
                  </a:lnTo>
                  <a:cubicBezTo>
                    <a:pt x="1791" y="179"/>
                    <a:pt x="1811" y="279"/>
                    <a:pt x="1811" y="398"/>
                  </a:cubicBezTo>
                  <a:cubicBezTo>
                    <a:pt x="1811" y="677"/>
                    <a:pt x="1871" y="1075"/>
                    <a:pt x="1891" y="1592"/>
                  </a:cubicBezTo>
                  <a:cubicBezTo>
                    <a:pt x="1970" y="2646"/>
                    <a:pt x="2070" y="4138"/>
                    <a:pt x="2109" y="5968"/>
                  </a:cubicBezTo>
                  <a:cubicBezTo>
                    <a:pt x="2169" y="7818"/>
                    <a:pt x="2169" y="10026"/>
                    <a:pt x="2109" y="12453"/>
                  </a:cubicBezTo>
                  <a:cubicBezTo>
                    <a:pt x="2070" y="14900"/>
                    <a:pt x="1950" y="17586"/>
                    <a:pt x="1751" y="20390"/>
                  </a:cubicBezTo>
                  <a:cubicBezTo>
                    <a:pt x="1373" y="26040"/>
                    <a:pt x="856" y="31113"/>
                    <a:pt x="518" y="34793"/>
                  </a:cubicBezTo>
                  <a:cubicBezTo>
                    <a:pt x="359" y="36603"/>
                    <a:pt x="220" y="38095"/>
                    <a:pt x="120" y="39149"/>
                  </a:cubicBezTo>
                  <a:cubicBezTo>
                    <a:pt x="80" y="39666"/>
                    <a:pt x="61" y="40064"/>
                    <a:pt x="21" y="40343"/>
                  </a:cubicBezTo>
                  <a:cubicBezTo>
                    <a:pt x="21" y="40350"/>
                    <a:pt x="21" y="40357"/>
                    <a:pt x="21" y="40364"/>
                  </a:cubicBezTo>
                  <a:lnTo>
                    <a:pt x="21" y="40364"/>
                  </a:lnTo>
                  <a:cubicBezTo>
                    <a:pt x="21" y="40364"/>
                    <a:pt x="21" y="40363"/>
                    <a:pt x="21" y="40363"/>
                  </a:cubicBezTo>
                  <a:cubicBezTo>
                    <a:pt x="61" y="40064"/>
                    <a:pt x="100" y="39666"/>
                    <a:pt x="160" y="39169"/>
                  </a:cubicBezTo>
                  <a:cubicBezTo>
                    <a:pt x="259" y="38155"/>
                    <a:pt x="399" y="36663"/>
                    <a:pt x="578" y="34813"/>
                  </a:cubicBezTo>
                  <a:cubicBezTo>
                    <a:pt x="916" y="31132"/>
                    <a:pt x="1453" y="26040"/>
                    <a:pt x="1851" y="20410"/>
                  </a:cubicBezTo>
                  <a:cubicBezTo>
                    <a:pt x="2050" y="17586"/>
                    <a:pt x="2169" y="14900"/>
                    <a:pt x="2209" y="12453"/>
                  </a:cubicBezTo>
                  <a:cubicBezTo>
                    <a:pt x="2269" y="10026"/>
                    <a:pt x="2249" y="7818"/>
                    <a:pt x="2189" y="5968"/>
                  </a:cubicBezTo>
                  <a:cubicBezTo>
                    <a:pt x="2109" y="4098"/>
                    <a:pt x="2050" y="2606"/>
                    <a:pt x="1950" y="1592"/>
                  </a:cubicBezTo>
                  <a:cubicBezTo>
                    <a:pt x="1911" y="1075"/>
                    <a:pt x="1871" y="677"/>
                    <a:pt x="1851" y="398"/>
                  </a:cubicBezTo>
                  <a:cubicBezTo>
                    <a:pt x="1851" y="279"/>
                    <a:pt x="1811" y="179"/>
                    <a:pt x="1811" y="100"/>
                  </a:cubicBezTo>
                  <a:cubicBezTo>
                    <a:pt x="1791" y="20"/>
                    <a:pt x="1791" y="0"/>
                    <a:pt x="1791" y="0"/>
                  </a:cubicBezTo>
                  <a:close/>
                  <a:moveTo>
                    <a:pt x="21" y="40364"/>
                  </a:moveTo>
                  <a:cubicBezTo>
                    <a:pt x="3" y="40471"/>
                    <a:pt x="1" y="40562"/>
                    <a:pt x="1" y="40637"/>
                  </a:cubicBezTo>
                  <a:lnTo>
                    <a:pt x="1" y="40637"/>
                  </a:lnTo>
                  <a:cubicBezTo>
                    <a:pt x="2" y="40563"/>
                    <a:pt x="18" y="40472"/>
                    <a:pt x="21" y="40364"/>
                  </a:cubicBezTo>
                  <a:close/>
                  <a:moveTo>
                    <a:pt x="1" y="40637"/>
                  </a:moveTo>
                  <a:lnTo>
                    <a:pt x="1" y="40637"/>
                  </a:lnTo>
                  <a:cubicBezTo>
                    <a:pt x="1" y="40638"/>
                    <a:pt x="1" y="40640"/>
                    <a:pt x="1" y="40641"/>
                  </a:cubicBezTo>
                  <a:lnTo>
                    <a:pt x="1" y="40661"/>
                  </a:lnTo>
                  <a:cubicBezTo>
                    <a:pt x="1" y="40653"/>
                    <a:pt x="1" y="40645"/>
                    <a:pt x="1" y="40637"/>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1116128" y="4318493"/>
              <a:ext cx="315417" cy="35325"/>
            </a:xfrm>
            <a:custGeom>
              <a:avLst/>
              <a:gdLst/>
              <a:ahLst/>
              <a:cxnLst/>
              <a:rect l="l" t="t" r="r" b="b"/>
              <a:pathLst>
                <a:path w="8813" h="987" extrusionOk="0">
                  <a:moveTo>
                    <a:pt x="8729" y="0"/>
                  </a:moveTo>
                  <a:cubicBezTo>
                    <a:pt x="8327" y="0"/>
                    <a:pt x="6531" y="184"/>
                    <a:pt x="4396" y="429"/>
                  </a:cubicBezTo>
                  <a:cubicBezTo>
                    <a:pt x="1950" y="707"/>
                    <a:pt x="0" y="946"/>
                    <a:pt x="0" y="986"/>
                  </a:cubicBezTo>
                  <a:cubicBezTo>
                    <a:pt x="1" y="987"/>
                    <a:pt x="7" y="987"/>
                    <a:pt x="18" y="987"/>
                  </a:cubicBezTo>
                  <a:cubicBezTo>
                    <a:pt x="221" y="987"/>
                    <a:pt x="2112" y="812"/>
                    <a:pt x="4416" y="548"/>
                  </a:cubicBezTo>
                  <a:cubicBezTo>
                    <a:pt x="6863" y="289"/>
                    <a:pt x="8812" y="31"/>
                    <a:pt x="8812" y="11"/>
                  </a:cubicBezTo>
                  <a:cubicBezTo>
                    <a:pt x="8812" y="4"/>
                    <a:pt x="8784" y="0"/>
                    <a:pt x="8729"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1034955" y="1530764"/>
              <a:ext cx="157369" cy="472679"/>
            </a:xfrm>
            <a:custGeom>
              <a:avLst/>
              <a:gdLst/>
              <a:ahLst/>
              <a:cxnLst/>
              <a:rect l="l" t="t" r="r" b="b"/>
              <a:pathLst>
                <a:path w="4397" h="13207" extrusionOk="0">
                  <a:moveTo>
                    <a:pt x="3621" y="1"/>
                  </a:moveTo>
                  <a:cubicBezTo>
                    <a:pt x="2507" y="200"/>
                    <a:pt x="1492" y="916"/>
                    <a:pt x="895" y="1891"/>
                  </a:cubicBezTo>
                  <a:cubicBezTo>
                    <a:pt x="319" y="2826"/>
                    <a:pt x="140" y="3979"/>
                    <a:pt x="80" y="5093"/>
                  </a:cubicBezTo>
                  <a:cubicBezTo>
                    <a:pt x="0" y="6466"/>
                    <a:pt x="0" y="7858"/>
                    <a:pt x="140" y="9211"/>
                  </a:cubicBezTo>
                  <a:cubicBezTo>
                    <a:pt x="219" y="10047"/>
                    <a:pt x="378" y="10882"/>
                    <a:pt x="776" y="11598"/>
                  </a:cubicBezTo>
                  <a:cubicBezTo>
                    <a:pt x="1164" y="12282"/>
                    <a:pt x="1570" y="13206"/>
                    <a:pt x="2295" y="13206"/>
                  </a:cubicBezTo>
                  <a:cubicBezTo>
                    <a:pt x="2350" y="13206"/>
                    <a:pt x="2408" y="13201"/>
                    <a:pt x="2467" y="13190"/>
                  </a:cubicBezTo>
                  <a:cubicBezTo>
                    <a:pt x="3720" y="12971"/>
                    <a:pt x="4397" y="12553"/>
                    <a:pt x="4397" y="11459"/>
                  </a:cubicBezTo>
                  <a:cubicBezTo>
                    <a:pt x="4397" y="10365"/>
                    <a:pt x="3004" y="9689"/>
                    <a:pt x="2964" y="8614"/>
                  </a:cubicBezTo>
                  <a:cubicBezTo>
                    <a:pt x="2905" y="7660"/>
                    <a:pt x="3879" y="6904"/>
                    <a:pt x="3919" y="5969"/>
                  </a:cubicBezTo>
                  <a:cubicBezTo>
                    <a:pt x="3959" y="5193"/>
                    <a:pt x="3402" y="4536"/>
                    <a:pt x="3123" y="3820"/>
                  </a:cubicBezTo>
                  <a:cubicBezTo>
                    <a:pt x="2726" y="2746"/>
                    <a:pt x="2924" y="1493"/>
                    <a:pt x="3680" y="618"/>
                  </a:cubicBezTo>
                  <a:lnTo>
                    <a:pt x="3621"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1109006" y="1476183"/>
              <a:ext cx="261303" cy="159480"/>
            </a:xfrm>
            <a:custGeom>
              <a:avLst/>
              <a:gdLst/>
              <a:ahLst/>
              <a:cxnLst/>
              <a:rect l="l" t="t" r="r" b="b"/>
              <a:pathLst>
                <a:path w="7301" h="4456" extrusionOk="0">
                  <a:moveTo>
                    <a:pt x="3210" y="0"/>
                  </a:moveTo>
                  <a:cubicBezTo>
                    <a:pt x="2948" y="0"/>
                    <a:pt x="2686" y="25"/>
                    <a:pt x="2427" y="74"/>
                  </a:cubicBezTo>
                  <a:cubicBezTo>
                    <a:pt x="1751" y="193"/>
                    <a:pt x="1094" y="472"/>
                    <a:pt x="637" y="1048"/>
                  </a:cubicBezTo>
                  <a:cubicBezTo>
                    <a:pt x="159" y="1586"/>
                    <a:pt x="0" y="2481"/>
                    <a:pt x="318" y="3137"/>
                  </a:cubicBezTo>
                  <a:cubicBezTo>
                    <a:pt x="509" y="3517"/>
                    <a:pt x="912" y="3742"/>
                    <a:pt x="1303" y="3742"/>
                  </a:cubicBezTo>
                  <a:cubicBezTo>
                    <a:pt x="1567" y="3742"/>
                    <a:pt x="1825" y="3640"/>
                    <a:pt x="2009" y="3416"/>
                  </a:cubicBezTo>
                  <a:cubicBezTo>
                    <a:pt x="2377" y="3935"/>
                    <a:pt x="2978" y="4221"/>
                    <a:pt x="3582" y="4221"/>
                  </a:cubicBezTo>
                  <a:cubicBezTo>
                    <a:pt x="3927" y="4221"/>
                    <a:pt x="4272" y="4128"/>
                    <a:pt x="4575" y="3933"/>
                  </a:cubicBezTo>
                  <a:cubicBezTo>
                    <a:pt x="5047" y="4206"/>
                    <a:pt x="5742" y="4455"/>
                    <a:pt x="6295" y="4455"/>
                  </a:cubicBezTo>
                  <a:cubicBezTo>
                    <a:pt x="6630" y="4455"/>
                    <a:pt x="6912" y="4364"/>
                    <a:pt x="7062" y="4132"/>
                  </a:cubicBezTo>
                  <a:cubicBezTo>
                    <a:pt x="7301" y="3356"/>
                    <a:pt x="7062" y="2461"/>
                    <a:pt x="6624" y="1824"/>
                  </a:cubicBezTo>
                  <a:cubicBezTo>
                    <a:pt x="5860" y="628"/>
                    <a:pt x="4540" y="0"/>
                    <a:pt x="321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1118240" y="1521351"/>
              <a:ext cx="244231" cy="98494"/>
            </a:xfrm>
            <a:custGeom>
              <a:avLst/>
              <a:gdLst/>
              <a:ahLst/>
              <a:cxnLst/>
              <a:rect l="l" t="t" r="r" b="b"/>
              <a:pathLst>
                <a:path w="6824" h="2752" extrusionOk="0">
                  <a:moveTo>
                    <a:pt x="2643" y="1"/>
                  </a:moveTo>
                  <a:cubicBezTo>
                    <a:pt x="1951" y="1"/>
                    <a:pt x="1328" y="180"/>
                    <a:pt x="896" y="403"/>
                  </a:cubicBezTo>
                  <a:cubicBezTo>
                    <a:pt x="578" y="582"/>
                    <a:pt x="359" y="781"/>
                    <a:pt x="200" y="920"/>
                  </a:cubicBezTo>
                  <a:cubicBezTo>
                    <a:pt x="140" y="1000"/>
                    <a:pt x="80" y="1079"/>
                    <a:pt x="60" y="1119"/>
                  </a:cubicBezTo>
                  <a:cubicBezTo>
                    <a:pt x="1" y="1179"/>
                    <a:pt x="1" y="1199"/>
                    <a:pt x="1" y="1199"/>
                  </a:cubicBezTo>
                  <a:cubicBezTo>
                    <a:pt x="2" y="1199"/>
                    <a:pt x="3" y="1199"/>
                    <a:pt x="4" y="1199"/>
                  </a:cubicBezTo>
                  <a:cubicBezTo>
                    <a:pt x="52" y="1199"/>
                    <a:pt x="295" y="794"/>
                    <a:pt x="956" y="483"/>
                  </a:cubicBezTo>
                  <a:cubicBezTo>
                    <a:pt x="1372" y="274"/>
                    <a:pt x="1977" y="117"/>
                    <a:pt x="2646" y="117"/>
                  </a:cubicBezTo>
                  <a:cubicBezTo>
                    <a:pt x="2999" y="117"/>
                    <a:pt x="3370" y="161"/>
                    <a:pt x="3741" y="264"/>
                  </a:cubicBezTo>
                  <a:cubicBezTo>
                    <a:pt x="4835" y="562"/>
                    <a:pt x="5630" y="1258"/>
                    <a:pt x="6108" y="1796"/>
                  </a:cubicBezTo>
                  <a:cubicBezTo>
                    <a:pt x="6555" y="2340"/>
                    <a:pt x="6793" y="2751"/>
                    <a:pt x="6822" y="2751"/>
                  </a:cubicBezTo>
                  <a:cubicBezTo>
                    <a:pt x="6823" y="2751"/>
                    <a:pt x="6823" y="2751"/>
                    <a:pt x="6824" y="2750"/>
                  </a:cubicBezTo>
                  <a:cubicBezTo>
                    <a:pt x="6824" y="2750"/>
                    <a:pt x="6764" y="2651"/>
                    <a:pt x="6665" y="2492"/>
                  </a:cubicBezTo>
                  <a:cubicBezTo>
                    <a:pt x="6545" y="2313"/>
                    <a:pt x="6406" y="2074"/>
                    <a:pt x="6148" y="1776"/>
                  </a:cubicBezTo>
                  <a:cubicBezTo>
                    <a:pt x="5929" y="1497"/>
                    <a:pt x="5610" y="1179"/>
                    <a:pt x="5213" y="881"/>
                  </a:cubicBezTo>
                  <a:cubicBezTo>
                    <a:pt x="4815" y="582"/>
                    <a:pt x="4317" y="304"/>
                    <a:pt x="3760" y="164"/>
                  </a:cubicBezTo>
                  <a:cubicBezTo>
                    <a:pt x="3380" y="49"/>
                    <a:pt x="3002" y="1"/>
                    <a:pt x="264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1114697" y="1554457"/>
              <a:ext cx="109661" cy="73906"/>
            </a:xfrm>
            <a:custGeom>
              <a:avLst/>
              <a:gdLst/>
              <a:ahLst/>
              <a:cxnLst/>
              <a:rect l="l" t="t" r="r" b="b"/>
              <a:pathLst>
                <a:path w="3064" h="2065" extrusionOk="0">
                  <a:moveTo>
                    <a:pt x="906" y="0"/>
                  </a:moveTo>
                  <a:cubicBezTo>
                    <a:pt x="780" y="0"/>
                    <a:pt x="662" y="13"/>
                    <a:pt x="557" y="35"/>
                  </a:cubicBezTo>
                  <a:cubicBezTo>
                    <a:pt x="358" y="55"/>
                    <a:pt x="239" y="135"/>
                    <a:pt x="140" y="174"/>
                  </a:cubicBezTo>
                  <a:cubicBezTo>
                    <a:pt x="60" y="234"/>
                    <a:pt x="0" y="274"/>
                    <a:pt x="0" y="274"/>
                  </a:cubicBezTo>
                  <a:cubicBezTo>
                    <a:pt x="3" y="275"/>
                    <a:pt x="7" y="276"/>
                    <a:pt x="11" y="276"/>
                  </a:cubicBezTo>
                  <a:cubicBezTo>
                    <a:pt x="65" y="276"/>
                    <a:pt x="228" y="171"/>
                    <a:pt x="577" y="135"/>
                  </a:cubicBezTo>
                  <a:cubicBezTo>
                    <a:pt x="650" y="122"/>
                    <a:pt x="729" y="116"/>
                    <a:pt x="813" y="116"/>
                  </a:cubicBezTo>
                  <a:cubicBezTo>
                    <a:pt x="1143" y="116"/>
                    <a:pt x="1549" y="215"/>
                    <a:pt x="1930" y="453"/>
                  </a:cubicBezTo>
                  <a:cubicBezTo>
                    <a:pt x="2387" y="751"/>
                    <a:pt x="2666" y="1189"/>
                    <a:pt x="2825" y="1527"/>
                  </a:cubicBezTo>
                  <a:cubicBezTo>
                    <a:pt x="2964" y="1845"/>
                    <a:pt x="3024" y="2064"/>
                    <a:pt x="3044" y="2064"/>
                  </a:cubicBezTo>
                  <a:cubicBezTo>
                    <a:pt x="3064" y="2064"/>
                    <a:pt x="3044" y="1845"/>
                    <a:pt x="2865" y="1467"/>
                  </a:cubicBezTo>
                  <a:cubicBezTo>
                    <a:pt x="2745" y="1129"/>
                    <a:pt x="2467" y="652"/>
                    <a:pt x="1970" y="333"/>
                  </a:cubicBezTo>
                  <a:cubicBezTo>
                    <a:pt x="1624" y="89"/>
                    <a:pt x="1237" y="0"/>
                    <a:pt x="906"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733062" y="1756460"/>
              <a:ext cx="1223911" cy="975421"/>
            </a:xfrm>
            <a:custGeom>
              <a:avLst/>
              <a:gdLst/>
              <a:ahLst/>
              <a:cxnLst/>
              <a:rect l="l" t="t" r="r" b="b"/>
              <a:pathLst>
                <a:path w="34197" h="27254" extrusionOk="0">
                  <a:moveTo>
                    <a:pt x="30675" y="1"/>
                  </a:moveTo>
                  <a:lnTo>
                    <a:pt x="29323" y="1274"/>
                  </a:lnTo>
                  <a:lnTo>
                    <a:pt x="17148" y="5750"/>
                  </a:lnTo>
                  <a:cubicBezTo>
                    <a:pt x="17148" y="5750"/>
                    <a:pt x="17586" y="9350"/>
                    <a:pt x="14304" y="9868"/>
                  </a:cubicBezTo>
                  <a:cubicBezTo>
                    <a:pt x="14065" y="9903"/>
                    <a:pt x="13838" y="9919"/>
                    <a:pt x="13621" y="9919"/>
                  </a:cubicBezTo>
                  <a:cubicBezTo>
                    <a:pt x="10760" y="9919"/>
                    <a:pt x="9728" y="7083"/>
                    <a:pt x="9728" y="7083"/>
                  </a:cubicBezTo>
                  <a:cubicBezTo>
                    <a:pt x="9728" y="7083"/>
                    <a:pt x="6366" y="8037"/>
                    <a:pt x="5133" y="10126"/>
                  </a:cubicBezTo>
                  <a:cubicBezTo>
                    <a:pt x="3860" y="12195"/>
                    <a:pt x="1" y="26757"/>
                    <a:pt x="1" y="26757"/>
                  </a:cubicBezTo>
                  <a:lnTo>
                    <a:pt x="4457" y="27254"/>
                  </a:lnTo>
                  <a:lnTo>
                    <a:pt x="8157" y="17566"/>
                  </a:lnTo>
                  <a:lnTo>
                    <a:pt x="9092" y="20590"/>
                  </a:lnTo>
                  <a:lnTo>
                    <a:pt x="8515" y="23574"/>
                  </a:lnTo>
                  <a:lnTo>
                    <a:pt x="19874" y="24091"/>
                  </a:lnTo>
                  <a:lnTo>
                    <a:pt x="20669" y="11041"/>
                  </a:lnTo>
                  <a:lnTo>
                    <a:pt x="32824" y="5153"/>
                  </a:lnTo>
                  <a:lnTo>
                    <a:pt x="34196" y="3741"/>
                  </a:lnTo>
                  <a:lnTo>
                    <a:pt x="306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1313334" y="2185803"/>
              <a:ext cx="96848" cy="24946"/>
            </a:xfrm>
            <a:custGeom>
              <a:avLst/>
              <a:gdLst/>
              <a:ahLst/>
              <a:cxnLst/>
              <a:rect l="l" t="t" r="r" b="b"/>
              <a:pathLst>
                <a:path w="2706" h="697" extrusionOk="0">
                  <a:moveTo>
                    <a:pt x="0" y="0"/>
                  </a:moveTo>
                  <a:lnTo>
                    <a:pt x="0" y="696"/>
                  </a:lnTo>
                  <a:lnTo>
                    <a:pt x="2706" y="696"/>
                  </a:lnTo>
                  <a:lnTo>
                    <a:pt x="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977261" y="2230649"/>
              <a:ext cx="79096" cy="256328"/>
            </a:xfrm>
            <a:custGeom>
              <a:avLst/>
              <a:gdLst/>
              <a:ahLst/>
              <a:cxnLst/>
              <a:rect l="l" t="t" r="r" b="b"/>
              <a:pathLst>
                <a:path w="2210" h="7162" extrusionOk="0">
                  <a:moveTo>
                    <a:pt x="21" y="0"/>
                  </a:moveTo>
                  <a:lnTo>
                    <a:pt x="21" y="0"/>
                  </a:lnTo>
                  <a:cubicBezTo>
                    <a:pt x="1" y="40"/>
                    <a:pt x="439" y="1651"/>
                    <a:pt x="1035" y="3581"/>
                  </a:cubicBezTo>
                  <a:cubicBezTo>
                    <a:pt x="1632" y="5570"/>
                    <a:pt x="2149" y="7162"/>
                    <a:pt x="2189" y="7162"/>
                  </a:cubicBezTo>
                  <a:cubicBezTo>
                    <a:pt x="2209" y="7162"/>
                    <a:pt x="1752" y="5550"/>
                    <a:pt x="1155" y="3561"/>
                  </a:cubicBezTo>
                  <a:cubicBezTo>
                    <a:pt x="558" y="1592"/>
                    <a:pt x="41" y="0"/>
                    <a:pt x="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1465695" y="2049083"/>
              <a:ext cx="83319" cy="108981"/>
            </a:xfrm>
            <a:custGeom>
              <a:avLst/>
              <a:gdLst/>
              <a:ahLst/>
              <a:cxnLst/>
              <a:rect l="l" t="t" r="r" b="b"/>
              <a:pathLst>
                <a:path w="2328" h="3045" extrusionOk="0">
                  <a:moveTo>
                    <a:pt x="2308" y="1"/>
                  </a:moveTo>
                  <a:cubicBezTo>
                    <a:pt x="2308" y="1"/>
                    <a:pt x="2109" y="80"/>
                    <a:pt x="1811" y="299"/>
                  </a:cubicBezTo>
                  <a:cubicBezTo>
                    <a:pt x="1532" y="498"/>
                    <a:pt x="1174" y="856"/>
                    <a:pt x="836" y="1274"/>
                  </a:cubicBezTo>
                  <a:cubicBezTo>
                    <a:pt x="518" y="1712"/>
                    <a:pt x="299" y="2169"/>
                    <a:pt x="179" y="2487"/>
                  </a:cubicBezTo>
                  <a:cubicBezTo>
                    <a:pt x="40" y="2826"/>
                    <a:pt x="0" y="3044"/>
                    <a:pt x="20" y="3044"/>
                  </a:cubicBezTo>
                  <a:cubicBezTo>
                    <a:pt x="80" y="3044"/>
                    <a:pt x="299" y="2189"/>
                    <a:pt x="935" y="1353"/>
                  </a:cubicBezTo>
                  <a:cubicBezTo>
                    <a:pt x="1592" y="478"/>
                    <a:pt x="2328" y="41"/>
                    <a:pt x="2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971570" y="2250584"/>
              <a:ext cx="52003" cy="197239"/>
            </a:xfrm>
            <a:custGeom>
              <a:avLst/>
              <a:gdLst/>
              <a:ahLst/>
              <a:cxnLst/>
              <a:rect l="l" t="t" r="r" b="b"/>
              <a:pathLst>
                <a:path w="1453" h="5511" extrusionOk="0">
                  <a:moveTo>
                    <a:pt x="458" y="0"/>
                  </a:moveTo>
                  <a:lnTo>
                    <a:pt x="399" y="140"/>
                  </a:lnTo>
                  <a:cubicBezTo>
                    <a:pt x="140" y="1373"/>
                    <a:pt x="1" y="2626"/>
                    <a:pt x="21" y="3879"/>
                  </a:cubicBezTo>
                  <a:cubicBezTo>
                    <a:pt x="21" y="4178"/>
                    <a:pt x="21" y="4496"/>
                    <a:pt x="140" y="4795"/>
                  </a:cubicBezTo>
                  <a:cubicBezTo>
                    <a:pt x="240" y="5093"/>
                    <a:pt x="399" y="5371"/>
                    <a:pt x="677" y="5511"/>
                  </a:cubicBezTo>
                  <a:cubicBezTo>
                    <a:pt x="1035" y="5053"/>
                    <a:pt x="1354" y="4516"/>
                    <a:pt x="1433" y="3919"/>
                  </a:cubicBezTo>
                  <a:cubicBezTo>
                    <a:pt x="1453" y="3521"/>
                    <a:pt x="1354" y="3104"/>
                    <a:pt x="1234" y="2706"/>
                  </a:cubicBezTo>
                  <a:cubicBezTo>
                    <a:pt x="976" y="1811"/>
                    <a:pt x="697" y="915"/>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1092614" y="1899586"/>
              <a:ext cx="148135" cy="304752"/>
            </a:xfrm>
            <a:custGeom>
              <a:avLst/>
              <a:gdLst/>
              <a:ahLst/>
              <a:cxnLst/>
              <a:rect l="l" t="t" r="r" b="b"/>
              <a:pathLst>
                <a:path w="4139" h="8515" extrusionOk="0">
                  <a:moveTo>
                    <a:pt x="2288" y="0"/>
                  </a:moveTo>
                  <a:lnTo>
                    <a:pt x="1" y="2387"/>
                  </a:lnTo>
                  <a:cubicBezTo>
                    <a:pt x="597" y="2825"/>
                    <a:pt x="796" y="3621"/>
                    <a:pt x="776" y="4357"/>
                  </a:cubicBezTo>
                  <a:cubicBezTo>
                    <a:pt x="757" y="5113"/>
                    <a:pt x="518" y="5809"/>
                    <a:pt x="498" y="6545"/>
                  </a:cubicBezTo>
                  <a:cubicBezTo>
                    <a:pt x="478" y="7261"/>
                    <a:pt x="657" y="8097"/>
                    <a:pt x="1254" y="8514"/>
                  </a:cubicBezTo>
                  <a:cubicBezTo>
                    <a:pt x="2229" y="8196"/>
                    <a:pt x="3164" y="7858"/>
                    <a:pt x="4138" y="7540"/>
                  </a:cubicBezTo>
                  <a:cubicBezTo>
                    <a:pt x="3561" y="7221"/>
                    <a:pt x="3442" y="6446"/>
                    <a:pt x="3561" y="5809"/>
                  </a:cubicBezTo>
                  <a:cubicBezTo>
                    <a:pt x="3681" y="5152"/>
                    <a:pt x="3979" y="4556"/>
                    <a:pt x="3999" y="3879"/>
                  </a:cubicBezTo>
                  <a:cubicBezTo>
                    <a:pt x="4098" y="2169"/>
                    <a:pt x="2865" y="697"/>
                    <a:pt x="228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1477076" y="4444154"/>
              <a:ext cx="220037" cy="228591"/>
            </a:xfrm>
            <a:custGeom>
              <a:avLst/>
              <a:gdLst/>
              <a:ahLst/>
              <a:cxnLst/>
              <a:rect l="l" t="t" r="r" b="b"/>
              <a:pathLst>
                <a:path w="6148" h="6387" extrusionOk="0">
                  <a:moveTo>
                    <a:pt x="1115" y="1"/>
                  </a:moveTo>
                  <a:lnTo>
                    <a:pt x="1" y="6386"/>
                  </a:lnTo>
                  <a:lnTo>
                    <a:pt x="5531" y="6386"/>
                  </a:lnTo>
                  <a:lnTo>
                    <a:pt x="6147" y="359"/>
                  </a:lnTo>
                  <a:lnTo>
                    <a:pt x="111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1483483" y="4647802"/>
              <a:ext cx="195843" cy="8554"/>
            </a:xfrm>
            <a:custGeom>
              <a:avLst/>
              <a:gdLst/>
              <a:ahLst/>
              <a:cxnLst/>
              <a:rect l="l" t="t" r="r" b="b"/>
              <a:pathLst>
                <a:path w="5472" h="239" extrusionOk="0">
                  <a:moveTo>
                    <a:pt x="796" y="0"/>
                  </a:moveTo>
                  <a:cubicBezTo>
                    <a:pt x="299" y="0"/>
                    <a:pt x="1" y="40"/>
                    <a:pt x="1" y="60"/>
                  </a:cubicBezTo>
                  <a:cubicBezTo>
                    <a:pt x="1" y="80"/>
                    <a:pt x="299" y="100"/>
                    <a:pt x="796" y="139"/>
                  </a:cubicBezTo>
                  <a:cubicBezTo>
                    <a:pt x="1333" y="159"/>
                    <a:pt x="2010" y="179"/>
                    <a:pt x="2726" y="199"/>
                  </a:cubicBezTo>
                  <a:cubicBezTo>
                    <a:pt x="3482" y="239"/>
                    <a:pt x="4178" y="239"/>
                    <a:pt x="4675" y="239"/>
                  </a:cubicBezTo>
                  <a:cubicBezTo>
                    <a:pt x="5173" y="239"/>
                    <a:pt x="5471" y="199"/>
                    <a:pt x="5471" y="179"/>
                  </a:cubicBezTo>
                  <a:cubicBezTo>
                    <a:pt x="5471" y="159"/>
                    <a:pt x="5153" y="139"/>
                    <a:pt x="4675" y="139"/>
                  </a:cubicBezTo>
                  <a:cubicBezTo>
                    <a:pt x="4118" y="100"/>
                    <a:pt x="3462" y="80"/>
                    <a:pt x="2726" y="60"/>
                  </a:cubicBezTo>
                  <a:cubicBezTo>
                    <a:pt x="1990" y="0"/>
                    <a:pt x="1294" y="0"/>
                    <a:pt x="79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1477076" y="4649198"/>
              <a:ext cx="199386" cy="23550"/>
            </a:xfrm>
            <a:custGeom>
              <a:avLst/>
              <a:gdLst/>
              <a:ahLst/>
              <a:cxnLst/>
              <a:rect l="l" t="t" r="r" b="b"/>
              <a:pathLst>
                <a:path w="5571" h="658" extrusionOk="0">
                  <a:moveTo>
                    <a:pt x="100" y="1"/>
                  </a:moveTo>
                  <a:lnTo>
                    <a:pt x="1" y="598"/>
                  </a:lnTo>
                  <a:lnTo>
                    <a:pt x="1" y="657"/>
                  </a:lnTo>
                  <a:lnTo>
                    <a:pt x="5531" y="657"/>
                  </a:lnTo>
                  <a:lnTo>
                    <a:pt x="5571" y="140"/>
                  </a:lnTo>
                  <a:lnTo>
                    <a:pt x="1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1572494" y="4480481"/>
              <a:ext cx="27809" cy="173760"/>
            </a:xfrm>
            <a:custGeom>
              <a:avLst/>
              <a:gdLst/>
              <a:ahLst/>
              <a:cxnLst/>
              <a:rect l="l" t="t" r="r" b="b"/>
              <a:pathLst>
                <a:path w="777" h="4855" extrusionOk="0">
                  <a:moveTo>
                    <a:pt x="755" y="0"/>
                  </a:moveTo>
                  <a:cubicBezTo>
                    <a:pt x="713" y="0"/>
                    <a:pt x="516" y="1087"/>
                    <a:pt x="319" y="2427"/>
                  </a:cubicBezTo>
                  <a:cubicBezTo>
                    <a:pt x="120" y="3760"/>
                    <a:pt x="0" y="4854"/>
                    <a:pt x="20" y="4854"/>
                  </a:cubicBezTo>
                  <a:cubicBezTo>
                    <a:pt x="80" y="4854"/>
                    <a:pt x="279" y="3760"/>
                    <a:pt x="438" y="2447"/>
                  </a:cubicBezTo>
                  <a:cubicBezTo>
                    <a:pt x="637" y="1095"/>
                    <a:pt x="776" y="0"/>
                    <a:pt x="756" y="0"/>
                  </a:cubicBezTo>
                  <a:cubicBezTo>
                    <a:pt x="756" y="0"/>
                    <a:pt x="755" y="0"/>
                    <a:pt x="7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1499159" y="4551669"/>
              <a:ext cx="173760" cy="101858"/>
            </a:xfrm>
            <a:custGeom>
              <a:avLst/>
              <a:gdLst/>
              <a:ahLst/>
              <a:cxnLst/>
              <a:rect l="l" t="t" r="r" b="b"/>
              <a:pathLst>
                <a:path w="4855" h="2846" extrusionOk="0">
                  <a:moveTo>
                    <a:pt x="2527" y="1"/>
                  </a:moveTo>
                  <a:cubicBezTo>
                    <a:pt x="1950" y="1"/>
                    <a:pt x="1393" y="180"/>
                    <a:pt x="995" y="498"/>
                  </a:cubicBezTo>
                  <a:cubicBezTo>
                    <a:pt x="597" y="796"/>
                    <a:pt x="358" y="1194"/>
                    <a:pt x="199" y="1552"/>
                  </a:cubicBezTo>
                  <a:cubicBezTo>
                    <a:pt x="80" y="1890"/>
                    <a:pt x="40" y="2229"/>
                    <a:pt x="40" y="2428"/>
                  </a:cubicBezTo>
                  <a:lnTo>
                    <a:pt x="40" y="2666"/>
                  </a:lnTo>
                  <a:cubicBezTo>
                    <a:pt x="60" y="2706"/>
                    <a:pt x="60" y="2746"/>
                    <a:pt x="60" y="2746"/>
                  </a:cubicBezTo>
                  <a:cubicBezTo>
                    <a:pt x="80" y="2746"/>
                    <a:pt x="0" y="2268"/>
                    <a:pt x="299" y="1592"/>
                  </a:cubicBezTo>
                  <a:cubicBezTo>
                    <a:pt x="458" y="1254"/>
                    <a:pt x="697" y="896"/>
                    <a:pt x="1075" y="597"/>
                  </a:cubicBezTo>
                  <a:cubicBezTo>
                    <a:pt x="1452" y="299"/>
                    <a:pt x="1970" y="120"/>
                    <a:pt x="2527" y="120"/>
                  </a:cubicBezTo>
                  <a:cubicBezTo>
                    <a:pt x="3064" y="120"/>
                    <a:pt x="3581" y="319"/>
                    <a:pt x="3939" y="617"/>
                  </a:cubicBezTo>
                  <a:cubicBezTo>
                    <a:pt x="4317" y="956"/>
                    <a:pt x="4516" y="1333"/>
                    <a:pt x="4635" y="1672"/>
                  </a:cubicBezTo>
                  <a:cubicBezTo>
                    <a:pt x="4854" y="2368"/>
                    <a:pt x="4715" y="2845"/>
                    <a:pt x="4735" y="2845"/>
                  </a:cubicBezTo>
                  <a:cubicBezTo>
                    <a:pt x="4735" y="2845"/>
                    <a:pt x="4735" y="2825"/>
                    <a:pt x="4755" y="2746"/>
                  </a:cubicBezTo>
                  <a:cubicBezTo>
                    <a:pt x="4794" y="2686"/>
                    <a:pt x="4794" y="2607"/>
                    <a:pt x="4814" y="2527"/>
                  </a:cubicBezTo>
                  <a:cubicBezTo>
                    <a:pt x="4834" y="2328"/>
                    <a:pt x="4834" y="2030"/>
                    <a:pt x="4735" y="1652"/>
                  </a:cubicBezTo>
                  <a:cubicBezTo>
                    <a:pt x="4615" y="1294"/>
                    <a:pt x="4377" y="876"/>
                    <a:pt x="4019" y="558"/>
                  </a:cubicBezTo>
                  <a:cubicBezTo>
                    <a:pt x="3641" y="200"/>
                    <a:pt x="3084" y="1"/>
                    <a:pt x="252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2217548" y="4380088"/>
              <a:ext cx="388035" cy="294086"/>
            </a:xfrm>
            <a:custGeom>
              <a:avLst/>
              <a:gdLst/>
              <a:ahLst/>
              <a:cxnLst/>
              <a:rect l="l" t="t" r="r" b="b"/>
              <a:pathLst>
                <a:path w="10842" h="8217" extrusionOk="0">
                  <a:moveTo>
                    <a:pt x="4237" y="1"/>
                  </a:moveTo>
                  <a:lnTo>
                    <a:pt x="0" y="1413"/>
                  </a:lnTo>
                  <a:lnTo>
                    <a:pt x="2387" y="8216"/>
                  </a:lnTo>
                  <a:lnTo>
                    <a:pt x="10842" y="5292"/>
                  </a:lnTo>
                  <a:cubicBezTo>
                    <a:pt x="10523" y="4536"/>
                    <a:pt x="5570" y="4397"/>
                    <a:pt x="5570" y="4397"/>
                  </a:cubicBezTo>
                  <a:lnTo>
                    <a:pt x="4237"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2312214" y="4555033"/>
              <a:ext cx="28525" cy="24802"/>
            </a:xfrm>
            <a:custGeom>
              <a:avLst/>
              <a:gdLst/>
              <a:ahLst/>
              <a:cxnLst/>
              <a:rect l="l" t="t" r="r" b="b"/>
              <a:pathLst>
                <a:path w="797" h="693" extrusionOk="0">
                  <a:moveTo>
                    <a:pt x="377" y="1"/>
                  </a:moveTo>
                  <a:cubicBezTo>
                    <a:pt x="297" y="1"/>
                    <a:pt x="218" y="28"/>
                    <a:pt x="160" y="86"/>
                  </a:cubicBezTo>
                  <a:lnTo>
                    <a:pt x="200" y="66"/>
                  </a:lnTo>
                  <a:lnTo>
                    <a:pt x="200" y="66"/>
                  </a:lnTo>
                  <a:cubicBezTo>
                    <a:pt x="41" y="165"/>
                    <a:pt x="1" y="384"/>
                    <a:pt x="100" y="543"/>
                  </a:cubicBezTo>
                  <a:cubicBezTo>
                    <a:pt x="166" y="635"/>
                    <a:pt x="283" y="692"/>
                    <a:pt x="395" y="692"/>
                  </a:cubicBezTo>
                  <a:cubicBezTo>
                    <a:pt x="453" y="692"/>
                    <a:pt x="510" y="677"/>
                    <a:pt x="558" y="643"/>
                  </a:cubicBezTo>
                  <a:cubicBezTo>
                    <a:pt x="717" y="543"/>
                    <a:pt x="796" y="265"/>
                    <a:pt x="657" y="145"/>
                  </a:cubicBezTo>
                  <a:cubicBezTo>
                    <a:pt x="599" y="53"/>
                    <a:pt x="488" y="1"/>
                    <a:pt x="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2295142" y="4558791"/>
              <a:ext cx="309727" cy="116103"/>
            </a:xfrm>
            <a:custGeom>
              <a:avLst/>
              <a:gdLst/>
              <a:ahLst/>
              <a:cxnLst/>
              <a:rect l="l" t="t" r="r" b="b"/>
              <a:pathLst>
                <a:path w="8654" h="3244" extrusionOk="0">
                  <a:moveTo>
                    <a:pt x="8176" y="1"/>
                  </a:moveTo>
                  <a:lnTo>
                    <a:pt x="0" y="2547"/>
                  </a:lnTo>
                  <a:lnTo>
                    <a:pt x="219" y="3243"/>
                  </a:lnTo>
                  <a:lnTo>
                    <a:pt x="8654" y="339"/>
                  </a:lnTo>
                  <a:cubicBezTo>
                    <a:pt x="8594" y="40"/>
                    <a:pt x="8176" y="1"/>
                    <a:pt x="8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2397646" y="4533666"/>
              <a:ext cx="24981" cy="27308"/>
            </a:xfrm>
            <a:custGeom>
              <a:avLst/>
              <a:gdLst/>
              <a:ahLst/>
              <a:cxnLst/>
              <a:rect l="l" t="t" r="r" b="b"/>
              <a:pathLst>
                <a:path w="698" h="763" extrusionOk="0">
                  <a:moveTo>
                    <a:pt x="635" y="1"/>
                  </a:moveTo>
                  <a:cubicBezTo>
                    <a:pt x="569" y="1"/>
                    <a:pt x="364" y="51"/>
                    <a:pt x="200" y="265"/>
                  </a:cubicBezTo>
                  <a:cubicBezTo>
                    <a:pt x="1" y="484"/>
                    <a:pt x="21" y="762"/>
                    <a:pt x="61" y="762"/>
                  </a:cubicBezTo>
                  <a:cubicBezTo>
                    <a:pt x="120" y="762"/>
                    <a:pt x="140" y="543"/>
                    <a:pt x="319" y="345"/>
                  </a:cubicBezTo>
                  <a:cubicBezTo>
                    <a:pt x="458" y="146"/>
                    <a:pt x="697" y="66"/>
                    <a:pt x="657" y="6"/>
                  </a:cubicBezTo>
                  <a:cubicBezTo>
                    <a:pt x="657" y="3"/>
                    <a:pt x="649" y="1"/>
                    <a:pt x="6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2441346" y="4536422"/>
              <a:ext cx="17573" cy="29670"/>
            </a:xfrm>
            <a:custGeom>
              <a:avLst/>
              <a:gdLst/>
              <a:ahLst/>
              <a:cxnLst/>
              <a:rect l="l" t="t" r="r" b="b"/>
              <a:pathLst>
                <a:path w="491" h="829" extrusionOk="0">
                  <a:moveTo>
                    <a:pt x="444" y="0"/>
                  </a:moveTo>
                  <a:cubicBezTo>
                    <a:pt x="371" y="0"/>
                    <a:pt x="195" y="105"/>
                    <a:pt x="93" y="327"/>
                  </a:cubicBezTo>
                  <a:cubicBezTo>
                    <a:pt x="0" y="587"/>
                    <a:pt x="97" y="829"/>
                    <a:pt x="127" y="829"/>
                  </a:cubicBezTo>
                  <a:cubicBezTo>
                    <a:pt x="129" y="829"/>
                    <a:pt x="131" y="827"/>
                    <a:pt x="133" y="825"/>
                  </a:cubicBezTo>
                  <a:cubicBezTo>
                    <a:pt x="192" y="825"/>
                    <a:pt x="172" y="626"/>
                    <a:pt x="232" y="407"/>
                  </a:cubicBezTo>
                  <a:cubicBezTo>
                    <a:pt x="331" y="188"/>
                    <a:pt x="491" y="29"/>
                    <a:pt x="471" y="9"/>
                  </a:cubicBezTo>
                  <a:cubicBezTo>
                    <a:pt x="465" y="3"/>
                    <a:pt x="456" y="0"/>
                    <a:pt x="44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2483150" y="4539357"/>
              <a:ext cx="10665" cy="29491"/>
            </a:xfrm>
            <a:custGeom>
              <a:avLst/>
              <a:gdLst/>
              <a:ahLst/>
              <a:cxnLst/>
              <a:rect l="l" t="t" r="r" b="b"/>
              <a:pathLst>
                <a:path w="298" h="824" extrusionOk="0">
                  <a:moveTo>
                    <a:pt x="247" y="0"/>
                  </a:moveTo>
                  <a:cubicBezTo>
                    <a:pt x="203" y="0"/>
                    <a:pt x="57" y="154"/>
                    <a:pt x="39" y="404"/>
                  </a:cubicBezTo>
                  <a:cubicBezTo>
                    <a:pt x="1" y="632"/>
                    <a:pt x="126" y="823"/>
                    <a:pt x="155" y="823"/>
                  </a:cubicBezTo>
                  <a:cubicBezTo>
                    <a:pt x="156" y="823"/>
                    <a:pt x="157" y="823"/>
                    <a:pt x="158" y="822"/>
                  </a:cubicBezTo>
                  <a:cubicBezTo>
                    <a:pt x="198" y="802"/>
                    <a:pt x="158" y="623"/>
                    <a:pt x="198" y="404"/>
                  </a:cubicBezTo>
                  <a:cubicBezTo>
                    <a:pt x="218" y="205"/>
                    <a:pt x="297" y="26"/>
                    <a:pt x="258" y="7"/>
                  </a:cubicBezTo>
                  <a:cubicBezTo>
                    <a:pt x="256" y="2"/>
                    <a:pt x="252" y="0"/>
                    <a:pt x="24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2374167" y="4497768"/>
              <a:ext cx="32497" cy="14137"/>
            </a:xfrm>
            <a:custGeom>
              <a:avLst/>
              <a:gdLst/>
              <a:ahLst/>
              <a:cxnLst/>
              <a:rect l="l" t="t" r="r" b="b"/>
              <a:pathLst>
                <a:path w="908" h="395" extrusionOk="0">
                  <a:moveTo>
                    <a:pt x="702" y="0"/>
                  </a:moveTo>
                  <a:cubicBezTo>
                    <a:pt x="617" y="0"/>
                    <a:pt x="511" y="14"/>
                    <a:pt x="398" y="55"/>
                  </a:cubicBezTo>
                  <a:cubicBezTo>
                    <a:pt x="120" y="174"/>
                    <a:pt x="0" y="373"/>
                    <a:pt x="20" y="393"/>
                  </a:cubicBezTo>
                  <a:cubicBezTo>
                    <a:pt x="25" y="394"/>
                    <a:pt x="30" y="395"/>
                    <a:pt x="35" y="395"/>
                  </a:cubicBezTo>
                  <a:cubicBezTo>
                    <a:pt x="101" y="395"/>
                    <a:pt x="237" y="286"/>
                    <a:pt x="458" y="194"/>
                  </a:cubicBezTo>
                  <a:cubicBezTo>
                    <a:pt x="677" y="94"/>
                    <a:pt x="896" y="94"/>
                    <a:pt x="896" y="55"/>
                  </a:cubicBezTo>
                  <a:cubicBezTo>
                    <a:pt x="907" y="31"/>
                    <a:pt x="828" y="0"/>
                    <a:pt x="70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2228929" y="4411405"/>
              <a:ext cx="158084" cy="77664"/>
            </a:xfrm>
            <a:custGeom>
              <a:avLst/>
              <a:gdLst/>
              <a:ahLst/>
              <a:cxnLst/>
              <a:rect l="l" t="t" r="r" b="b"/>
              <a:pathLst>
                <a:path w="4417" h="2170" extrusionOk="0">
                  <a:moveTo>
                    <a:pt x="4178" y="1"/>
                  </a:moveTo>
                  <a:lnTo>
                    <a:pt x="0" y="1473"/>
                  </a:lnTo>
                  <a:lnTo>
                    <a:pt x="259" y="2169"/>
                  </a:lnTo>
                  <a:lnTo>
                    <a:pt x="4416" y="777"/>
                  </a:lnTo>
                  <a:lnTo>
                    <a:pt x="41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2342135" y="4456967"/>
              <a:ext cx="54150" cy="17859"/>
            </a:xfrm>
            <a:custGeom>
              <a:avLst/>
              <a:gdLst/>
              <a:ahLst/>
              <a:cxnLst/>
              <a:rect l="l" t="t" r="r" b="b"/>
              <a:pathLst>
                <a:path w="1513" h="499" extrusionOk="0">
                  <a:moveTo>
                    <a:pt x="657" y="140"/>
                  </a:moveTo>
                  <a:cubicBezTo>
                    <a:pt x="816" y="140"/>
                    <a:pt x="975" y="160"/>
                    <a:pt x="1094" y="220"/>
                  </a:cubicBezTo>
                  <a:cubicBezTo>
                    <a:pt x="1221" y="259"/>
                    <a:pt x="1314" y="302"/>
                    <a:pt x="1379" y="332"/>
                  </a:cubicBezTo>
                  <a:lnTo>
                    <a:pt x="1379" y="332"/>
                  </a:lnTo>
                  <a:cubicBezTo>
                    <a:pt x="1310" y="347"/>
                    <a:pt x="1215" y="371"/>
                    <a:pt x="1094" y="399"/>
                  </a:cubicBezTo>
                  <a:cubicBezTo>
                    <a:pt x="955" y="399"/>
                    <a:pt x="796" y="399"/>
                    <a:pt x="617" y="359"/>
                  </a:cubicBezTo>
                  <a:cubicBezTo>
                    <a:pt x="517" y="359"/>
                    <a:pt x="458" y="339"/>
                    <a:pt x="358" y="319"/>
                  </a:cubicBezTo>
                  <a:cubicBezTo>
                    <a:pt x="299" y="299"/>
                    <a:pt x="259" y="299"/>
                    <a:pt x="219" y="260"/>
                  </a:cubicBezTo>
                  <a:cubicBezTo>
                    <a:pt x="199" y="240"/>
                    <a:pt x="199" y="240"/>
                    <a:pt x="199" y="220"/>
                  </a:cubicBezTo>
                  <a:cubicBezTo>
                    <a:pt x="199" y="160"/>
                    <a:pt x="279" y="140"/>
                    <a:pt x="378" y="140"/>
                  </a:cubicBezTo>
                  <a:close/>
                  <a:moveTo>
                    <a:pt x="358" y="1"/>
                  </a:moveTo>
                  <a:cubicBezTo>
                    <a:pt x="299" y="1"/>
                    <a:pt x="219" y="1"/>
                    <a:pt x="179" y="21"/>
                  </a:cubicBezTo>
                  <a:cubicBezTo>
                    <a:pt x="120" y="41"/>
                    <a:pt x="60" y="100"/>
                    <a:pt x="20" y="160"/>
                  </a:cubicBezTo>
                  <a:cubicBezTo>
                    <a:pt x="0" y="260"/>
                    <a:pt x="80" y="359"/>
                    <a:pt x="120" y="399"/>
                  </a:cubicBezTo>
                  <a:cubicBezTo>
                    <a:pt x="199" y="419"/>
                    <a:pt x="259" y="439"/>
                    <a:pt x="299" y="439"/>
                  </a:cubicBezTo>
                  <a:cubicBezTo>
                    <a:pt x="398" y="458"/>
                    <a:pt x="498" y="498"/>
                    <a:pt x="597" y="498"/>
                  </a:cubicBezTo>
                  <a:cubicBezTo>
                    <a:pt x="796" y="498"/>
                    <a:pt x="955" y="498"/>
                    <a:pt x="1094" y="458"/>
                  </a:cubicBezTo>
                  <a:cubicBezTo>
                    <a:pt x="1266" y="434"/>
                    <a:pt x="1385" y="394"/>
                    <a:pt x="1450" y="363"/>
                  </a:cubicBezTo>
                  <a:lnTo>
                    <a:pt x="1450" y="363"/>
                  </a:lnTo>
                  <a:cubicBezTo>
                    <a:pt x="1460" y="366"/>
                    <a:pt x="1469" y="368"/>
                    <a:pt x="1475" y="368"/>
                  </a:cubicBezTo>
                  <a:cubicBezTo>
                    <a:pt x="1483" y="368"/>
                    <a:pt x="1489" y="365"/>
                    <a:pt x="1492" y="359"/>
                  </a:cubicBezTo>
                  <a:cubicBezTo>
                    <a:pt x="1492" y="359"/>
                    <a:pt x="1488" y="355"/>
                    <a:pt x="1480" y="348"/>
                  </a:cubicBezTo>
                  <a:lnTo>
                    <a:pt x="1480" y="348"/>
                  </a:lnTo>
                  <a:cubicBezTo>
                    <a:pt x="1501" y="335"/>
                    <a:pt x="1512" y="325"/>
                    <a:pt x="1512" y="319"/>
                  </a:cubicBezTo>
                  <a:cubicBezTo>
                    <a:pt x="1509" y="316"/>
                    <a:pt x="1501" y="314"/>
                    <a:pt x="1490" y="314"/>
                  </a:cubicBezTo>
                  <a:cubicBezTo>
                    <a:pt x="1479" y="314"/>
                    <a:pt x="1464" y="316"/>
                    <a:pt x="1446" y="319"/>
                  </a:cubicBezTo>
                  <a:lnTo>
                    <a:pt x="1446" y="319"/>
                  </a:lnTo>
                  <a:cubicBezTo>
                    <a:pt x="1389" y="274"/>
                    <a:pt x="1281" y="197"/>
                    <a:pt x="1114" y="120"/>
                  </a:cubicBezTo>
                  <a:cubicBezTo>
                    <a:pt x="995" y="61"/>
                    <a:pt x="856" y="21"/>
                    <a:pt x="6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2382005" y="4418993"/>
              <a:ext cx="24230" cy="52253"/>
            </a:xfrm>
            <a:custGeom>
              <a:avLst/>
              <a:gdLst/>
              <a:ahLst/>
              <a:cxnLst/>
              <a:rect l="l" t="t" r="r" b="b"/>
              <a:pathLst>
                <a:path w="677" h="1460" extrusionOk="0">
                  <a:moveTo>
                    <a:pt x="290" y="0"/>
                  </a:moveTo>
                  <a:cubicBezTo>
                    <a:pt x="271" y="0"/>
                    <a:pt x="254" y="3"/>
                    <a:pt x="239" y="8"/>
                  </a:cubicBezTo>
                  <a:cubicBezTo>
                    <a:pt x="80" y="87"/>
                    <a:pt x="60" y="207"/>
                    <a:pt x="40" y="306"/>
                  </a:cubicBezTo>
                  <a:cubicBezTo>
                    <a:pt x="0" y="405"/>
                    <a:pt x="0" y="505"/>
                    <a:pt x="0" y="604"/>
                  </a:cubicBezTo>
                  <a:cubicBezTo>
                    <a:pt x="0" y="783"/>
                    <a:pt x="60" y="962"/>
                    <a:pt x="100" y="1082"/>
                  </a:cubicBezTo>
                  <a:cubicBezTo>
                    <a:pt x="199" y="1360"/>
                    <a:pt x="338" y="1460"/>
                    <a:pt x="358" y="1460"/>
                  </a:cubicBezTo>
                  <a:cubicBezTo>
                    <a:pt x="378" y="1420"/>
                    <a:pt x="279" y="1301"/>
                    <a:pt x="259" y="1062"/>
                  </a:cubicBezTo>
                  <a:cubicBezTo>
                    <a:pt x="199" y="923"/>
                    <a:pt x="179" y="783"/>
                    <a:pt x="179" y="604"/>
                  </a:cubicBezTo>
                  <a:cubicBezTo>
                    <a:pt x="179" y="505"/>
                    <a:pt x="179" y="425"/>
                    <a:pt x="199" y="326"/>
                  </a:cubicBezTo>
                  <a:cubicBezTo>
                    <a:pt x="199" y="226"/>
                    <a:pt x="259" y="167"/>
                    <a:pt x="299" y="127"/>
                  </a:cubicBezTo>
                  <a:cubicBezTo>
                    <a:pt x="303" y="125"/>
                    <a:pt x="307" y="124"/>
                    <a:pt x="311" y="124"/>
                  </a:cubicBezTo>
                  <a:cubicBezTo>
                    <a:pt x="347" y="124"/>
                    <a:pt x="384" y="195"/>
                    <a:pt x="438" y="266"/>
                  </a:cubicBezTo>
                  <a:cubicBezTo>
                    <a:pt x="478" y="326"/>
                    <a:pt x="517" y="425"/>
                    <a:pt x="537" y="505"/>
                  </a:cubicBezTo>
                  <a:cubicBezTo>
                    <a:pt x="557" y="684"/>
                    <a:pt x="557" y="823"/>
                    <a:pt x="537" y="962"/>
                  </a:cubicBezTo>
                  <a:cubicBezTo>
                    <a:pt x="478" y="1201"/>
                    <a:pt x="358" y="1321"/>
                    <a:pt x="378" y="1360"/>
                  </a:cubicBezTo>
                  <a:cubicBezTo>
                    <a:pt x="378" y="1360"/>
                    <a:pt x="537" y="1261"/>
                    <a:pt x="637" y="982"/>
                  </a:cubicBezTo>
                  <a:cubicBezTo>
                    <a:pt x="677" y="863"/>
                    <a:pt x="677" y="684"/>
                    <a:pt x="657" y="485"/>
                  </a:cubicBezTo>
                  <a:cubicBezTo>
                    <a:pt x="637" y="405"/>
                    <a:pt x="597" y="306"/>
                    <a:pt x="557" y="207"/>
                  </a:cubicBezTo>
                  <a:cubicBezTo>
                    <a:pt x="537" y="167"/>
                    <a:pt x="498" y="107"/>
                    <a:pt x="458" y="67"/>
                  </a:cubicBezTo>
                  <a:cubicBezTo>
                    <a:pt x="413" y="23"/>
                    <a:pt x="346" y="0"/>
                    <a:pt x="2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1398051" y="2383010"/>
              <a:ext cx="392330" cy="324150"/>
            </a:xfrm>
            <a:custGeom>
              <a:avLst/>
              <a:gdLst/>
              <a:ahLst/>
              <a:cxnLst/>
              <a:rect l="l" t="t" r="r" b="b"/>
              <a:pathLst>
                <a:path w="10962" h="9057" extrusionOk="0">
                  <a:moveTo>
                    <a:pt x="2308" y="0"/>
                  </a:moveTo>
                  <a:lnTo>
                    <a:pt x="717" y="3283"/>
                  </a:lnTo>
                  <a:cubicBezTo>
                    <a:pt x="1" y="4775"/>
                    <a:pt x="239" y="6545"/>
                    <a:pt x="1373" y="7759"/>
                  </a:cubicBezTo>
                  <a:cubicBezTo>
                    <a:pt x="2128" y="8601"/>
                    <a:pt x="3207" y="9056"/>
                    <a:pt x="4325" y="9056"/>
                  </a:cubicBezTo>
                  <a:cubicBezTo>
                    <a:pt x="4475" y="9056"/>
                    <a:pt x="4625" y="9048"/>
                    <a:pt x="4775" y="9032"/>
                  </a:cubicBezTo>
                  <a:lnTo>
                    <a:pt x="10961" y="8335"/>
                  </a:lnTo>
                  <a:lnTo>
                    <a:pt x="10961" y="4655"/>
                  </a:lnTo>
                  <a:lnTo>
                    <a:pt x="4874" y="4834"/>
                  </a:lnTo>
                  <a:lnTo>
                    <a:pt x="6386" y="2149"/>
                  </a:lnTo>
                  <a:lnTo>
                    <a:pt x="2308"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1694218" y="1559969"/>
              <a:ext cx="176624" cy="405859"/>
            </a:xfrm>
            <a:custGeom>
              <a:avLst/>
              <a:gdLst/>
              <a:ahLst/>
              <a:cxnLst/>
              <a:rect l="l" t="t" r="r" b="b"/>
              <a:pathLst>
                <a:path w="4935" h="11340" extrusionOk="0">
                  <a:moveTo>
                    <a:pt x="3634" y="0"/>
                  </a:moveTo>
                  <a:cubicBezTo>
                    <a:pt x="3152" y="0"/>
                    <a:pt x="2664" y="135"/>
                    <a:pt x="2249" y="378"/>
                  </a:cubicBezTo>
                  <a:cubicBezTo>
                    <a:pt x="1413" y="876"/>
                    <a:pt x="1354" y="1831"/>
                    <a:pt x="657" y="2447"/>
                  </a:cubicBezTo>
                  <a:cubicBezTo>
                    <a:pt x="1" y="3044"/>
                    <a:pt x="200" y="4377"/>
                    <a:pt x="319" y="5312"/>
                  </a:cubicBezTo>
                  <a:cubicBezTo>
                    <a:pt x="578" y="7301"/>
                    <a:pt x="876" y="9629"/>
                    <a:pt x="1891" y="11339"/>
                  </a:cubicBezTo>
                  <a:lnTo>
                    <a:pt x="4934" y="398"/>
                  </a:lnTo>
                  <a:cubicBezTo>
                    <a:pt x="4554" y="125"/>
                    <a:pt x="4097" y="0"/>
                    <a:pt x="363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1782513" y="1595080"/>
              <a:ext cx="286248" cy="589712"/>
            </a:xfrm>
            <a:custGeom>
              <a:avLst/>
              <a:gdLst/>
              <a:ahLst/>
              <a:cxnLst/>
              <a:rect l="l" t="t" r="r" b="b"/>
              <a:pathLst>
                <a:path w="7998" h="16477" extrusionOk="0">
                  <a:moveTo>
                    <a:pt x="4410" y="1"/>
                  </a:moveTo>
                  <a:cubicBezTo>
                    <a:pt x="2865" y="1"/>
                    <a:pt x="1327" y="455"/>
                    <a:pt x="1" y="1347"/>
                  </a:cubicBezTo>
                  <a:lnTo>
                    <a:pt x="120" y="9304"/>
                  </a:lnTo>
                  <a:lnTo>
                    <a:pt x="100" y="13581"/>
                  </a:lnTo>
                  <a:cubicBezTo>
                    <a:pt x="80" y="15013"/>
                    <a:pt x="816" y="16366"/>
                    <a:pt x="2268" y="16465"/>
                  </a:cubicBezTo>
                  <a:cubicBezTo>
                    <a:pt x="2351" y="16473"/>
                    <a:pt x="2433" y="16476"/>
                    <a:pt x="2515" y="16476"/>
                  </a:cubicBezTo>
                  <a:cubicBezTo>
                    <a:pt x="3962" y="16476"/>
                    <a:pt x="5196" y="15327"/>
                    <a:pt x="5252" y="13840"/>
                  </a:cubicBezTo>
                  <a:cubicBezTo>
                    <a:pt x="5312" y="12328"/>
                    <a:pt x="5372" y="10796"/>
                    <a:pt x="5372" y="10796"/>
                  </a:cubicBezTo>
                  <a:cubicBezTo>
                    <a:pt x="5372" y="10796"/>
                    <a:pt x="7659" y="10597"/>
                    <a:pt x="7838" y="8349"/>
                  </a:cubicBezTo>
                  <a:cubicBezTo>
                    <a:pt x="7997" y="6081"/>
                    <a:pt x="7958" y="850"/>
                    <a:pt x="7958" y="850"/>
                  </a:cubicBezTo>
                  <a:cubicBezTo>
                    <a:pt x="6838" y="281"/>
                    <a:pt x="5622" y="1"/>
                    <a:pt x="4410"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1736952" y="1526362"/>
              <a:ext cx="398021" cy="465413"/>
            </a:xfrm>
            <a:custGeom>
              <a:avLst/>
              <a:gdLst/>
              <a:ahLst/>
              <a:cxnLst/>
              <a:rect l="l" t="t" r="r" b="b"/>
              <a:pathLst>
                <a:path w="11121" h="13004" extrusionOk="0">
                  <a:moveTo>
                    <a:pt x="6680" y="1"/>
                  </a:moveTo>
                  <a:cubicBezTo>
                    <a:pt x="6161" y="1"/>
                    <a:pt x="5624" y="173"/>
                    <a:pt x="5153" y="402"/>
                  </a:cubicBezTo>
                  <a:cubicBezTo>
                    <a:pt x="4397" y="780"/>
                    <a:pt x="3760" y="1317"/>
                    <a:pt x="2964" y="1556"/>
                  </a:cubicBezTo>
                  <a:cubicBezTo>
                    <a:pt x="2348" y="1755"/>
                    <a:pt x="1652" y="1815"/>
                    <a:pt x="1095" y="2153"/>
                  </a:cubicBezTo>
                  <a:cubicBezTo>
                    <a:pt x="597" y="2491"/>
                    <a:pt x="299" y="3048"/>
                    <a:pt x="160" y="3645"/>
                  </a:cubicBezTo>
                  <a:cubicBezTo>
                    <a:pt x="0" y="4222"/>
                    <a:pt x="20" y="4838"/>
                    <a:pt x="20" y="5435"/>
                  </a:cubicBezTo>
                  <a:cubicBezTo>
                    <a:pt x="80" y="7106"/>
                    <a:pt x="100" y="8777"/>
                    <a:pt x="120" y="10428"/>
                  </a:cubicBezTo>
                  <a:cubicBezTo>
                    <a:pt x="160" y="11125"/>
                    <a:pt x="279" y="11701"/>
                    <a:pt x="677" y="12278"/>
                  </a:cubicBezTo>
                  <a:cubicBezTo>
                    <a:pt x="1095" y="12855"/>
                    <a:pt x="1137" y="13003"/>
                    <a:pt x="1500" y="13003"/>
                  </a:cubicBezTo>
                  <a:cubicBezTo>
                    <a:pt x="1637" y="13003"/>
                    <a:pt x="1821" y="12982"/>
                    <a:pt x="2089" y="12955"/>
                  </a:cubicBezTo>
                  <a:cubicBezTo>
                    <a:pt x="3084" y="12855"/>
                    <a:pt x="4536" y="12517"/>
                    <a:pt x="5192" y="11801"/>
                  </a:cubicBezTo>
                  <a:cubicBezTo>
                    <a:pt x="5630" y="11323"/>
                    <a:pt x="6565" y="11125"/>
                    <a:pt x="6645" y="10568"/>
                  </a:cubicBezTo>
                  <a:cubicBezTo>
                    <a:pt x="6684" y="10110"/>
                    <a:pt x="6386" y="9712"/>
                    <a:pt x="5968" y="9613"/>
                  </a:cubicBezTo>
                  <a:cubicBezTo>
                    <a:pt x="5491" y="9513"/>
                    <a:pt x="5053" y="9175"/>
                    <a:pt x="4854" y="8777"/>
                  </a:cubicBezTo>
                  <a:cubicBezTo>
                    <a:pt x="4576" y="8220"/>
                    <a:pt x="4775" y="7484"/>
                    <a:pt x="5292" y="7126"/>
                  </a:cubicBezTo>
                  <a:cubicBezTo>
                    <a:pt x="5471" y="7020"/>
                    <a:pt x="5659" y="6971"/>
                    <a:pt x="5844" y="6971"/>
                  </a:cubicBezTo>
                  <a:cubicBezTo>
                    <a:pt x="6216" y="6971"/>
                    <a:pt x="6578" y="7166"/>
                    <a:pt x="6844" y="7484"/>
                  </a:cubicBezTo>
                  <a:cubicBezTo>
                    <a:pt x="7241" y="7484"/>
                    <a:pt x="7261" y="7106"/>
                    <a:pt x="7321" y="6828"/>
                  </a:cubicBezTo>
                  <a:cubicBezTo>
                    <a:pt x="7580" y="6032"/>
                    <a:pt x="7341" y="5495"/>
                    <a:pt x="7361" y="5236"/>
                  </a:cubicBezTo>
                  <a:lnTo>
                    <a:pt x="7361" y="5236"/>
                  </a:lnTo>
                  <a:cubicBezTo>
                    <a:pt x="7711" y="5403"/>
                    <a:pt x="8099" y="5484"/>
                    <a:pt x="8489" y="5484"/>
                  </a:cubicBezTo>
                  <a:cubicBezTo>
                    <a:pt x="9538" y="5484"/>
                    <a:pt x="10599" y="4897"/>
                    <a:pt x="10961" y="3824"/>
                  </a:cubicBezTo>
                  <a:cubicBezTo>
                    <a:pt x="11101" y="3446"/>
                    <a:pt x="11120" y="3048"/>
                    <a:pt x="11001" y="2670"/>
                  </a:cubicBezTo>
                  <a:cubicBezTo>
                    <a:pt x="10623" y="1596"/>
                    <a:pt x="9629" y="1715"/>
                    <a:pt x="8912" y="1278"/>
                  </a:cubicBezTo>
                  <a:cubicBezTo>
                    <a:pt x="8375" y="979"/>
                    <a:pt x="8037" y="462"/>
                    <a:pt x="7520" y="184"/>
                  </a:cubicBezTo>
                  <a:cubicBezTo>
                    <a:pt x="7255" y="55"/>
                    <a:pt x="6970" y="1"/>
                    <a:pt x="668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1936305" y="1805958"/>
              <a:ext cx="31960" cy="46706"/>
            </a:xfrm>
            <a:custGeom>
              <a:avLst/>
              <a:gdLst/>
              <a:ahLst/>
              <a:cxnLst/>
              <a:rect l="l" t="t" r="r" b="b"/>
              <a:pathLst>
                <a:path w="893" h="1305" extrusionOk="0">
                  <a:moveTo>
                    <a:pt x="640" y="1"/>
                  </a:moveTo>
                  <a:cubicBezTo>
                    <a:pt x="608" y="1"/>
                    <a:pt x="574" y="4"/>
                    <a:pt x="538" y="10"/>
                  </a:cubicBezTo>
                  <a:cubicBezTo>
                    <a:pt x="418" y="30"/>
                    <a:pt x="279" y="90"/>
                    <a:pt x="179" y="209"/>
                  </a:cubicBezTo>
                  <a:cubicBezTo>
                    <a:pt x="60" y="309"/>
                    <a:pt x="0" y="508"/>
                    <a:pt x="0" y="687"/>
                  </a:cubicBezTo>
                  <a:cubicBezTo>
                    <a:pt x="39" y="1033"/>
                    <a:pt x="337" y="1304"/>
                    <a:pt x="573" y="1304"/>
                  </a:cubicBezTo>
                  <a:cubicBezTo>
                    <a:pt x="581" y="1304"/>
                    <a:pt x="589" y="1304"/>
                    <a:pt x="597" y="1303"/>
                  </a:cubicBezTo>
                  <a:cubicBezTo>
                    <a:pt x="717" y="1303"/>
                    <a:pt x="796" y="1224"/>
                    <a:pt x="856" y="1184"/>
                  </a:cubicBezTo>
                  <a:cubicBezTo>
                    <a:pt x="876" y="1124"/>
                    <a:pt x="876" y="1085"/>
                    <a:pt x="876" y="1085"/>
                  </a:cubicBezTo>
                  <a:cubicBezTo>
                    <a:pt x="873" y="1080"/>
                    <a:pt x="871" y="1078"/>
                    <a:pt x="867" y="1078"/>
                  </a:cubicBezTo>
                  <a:cubicBezTo>
                    <a:pt x="837" y="1078"/>
                    <a:pt x="754" y="1204"/>
                    <a:pt x="577" y="1204"/>
                  </a:cubicBezTo>
                  <a:cubicBezTo>
                    <a:pt x="398" y="1204"/>
                    <a:pt x="160" y="985"/>
                    <a:pt x="160" y="687"/>
                  </a:cubicBezTo>
                  <a:cubicBezTo>
                    <a:pt x="140" y="388"/>
                    <a:pt x="378" y="169"/>
                    <a:pt x="557" y="110"/>
                  </a:cubicBezTo>
                  <a:cubicBezTo>
                    <a:pt x="736" y="70"/>
                    <a:pt x="876" y="90"/>
                    <a:pt x="876" y="70"/>
                  </a:cubicBezTo>
                  <a:cubicBezTo>
                    <a:pt x="892" y="70"/>
                    <a:pt x="798" y="1"/>
                    <a:pt x="64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1594541" y="1477901"/>
              <a:ext cx="241404" cy="264023"/>
            </a:xfrm>
            <a:custGeom>
              <a:avLst/>
              <a:gdLst/>
              <a:ahLst/>
              <a:cxnLst/>
              <a:rect l="l" t="t" r="r" b="b"/>
              <a:pathLst>
                <a:path w="6745" h="7377" extrusionOk="0">
                  <a:moveTo>
                    <a:pt x="3705" y="0"/>
                  </a:moveTo>
                  <a:cubicBezTo>
                    <a:pt x="3469" y="0"/>
                    <a:pt x="3233" y="34"/>
                    <a:pt x="3005" y="105"/>
                  </a:cubicBezTo>
                  <a:cubicBezTo>
                    <a:pt x="1751" y="503"/>
                    <a:pt x="896" y="1975"/>
                    <a:pt x="1214" y="3268"/>
                  </a:cubicBezTo>
                  <a:cubicBezTo>
                    <a:pt x="1274" y="3407"/>
                    <a:pt x="1314" y="3586"/>
                    <a:pt x="1214" y="3726"/>
                  </a:cubicBezTo>
                  <a:cubicBezTo>
                    <a:pt x="1115" y="3905"/>
                    <a:pt x="896" y="3925"/>
                    <a:pt x="717" y="3984"/>
                  </a:cubicBezTo>
                  <a:cubicBezTo>
                    <a:pt x="80" y="4223"/>
                    <a:pt x="1" y="5198"/>
                    <a:pt x="478" y="5695"/>
                  </a:cubicBezTo>
                  <a:cubicBezTo>
                    <a:pt x="805" y="6036"/>
                    <a:pt x="1262" y="6180"/>
                    <a:pt x="1735" y="6180"/>
                  </a:cubicBezTo>
                  <a:cubicBezTo>
                    <a:pt x="1953" y="6180"/>
                    <a:pt x="2175" y="6149"/>
                    <a:pt x="2388" y="6093"/>
                  </a:cubicBezTo>
                  <a:lnTo>
                    <a:pt x="2388" y="6093"/>
                  </a:lnTo>
                  <a:cubicBezTo>
                    <a:pt x="2209" y="6670"/>
                    <a:pt x="2746" y="7287"/>
                    <a:pt x="3363" y="7366"/>
                  </a:cubicBezTo>
                  <a:cubicBezTo>
                    <a:pt x="3416" y="7373"/>
                    <a:pt x="3470" y="7377"/>
                    <a:pt x="3524" y="7377"/>
                  </a:cubicBezTo>
                  <a:cubicBezTo>
                    <a:pt x="4065" y="7377"/>
                    <a:pt x="4585" y="7023"/>
                    <a:pt x="4875" y="6570"/>
                  </a:cubicBezTo>
                  <a:cubicBezTo>
                    <a:pt x="5193" y="6073"/>
                    <a:pt x="5332" y="5456"/>
                    <a:pt x="5392" y="4860"/>
                  </a:cubicBezTo>
                  <a:lnTo>
                    <a:pt x="5392" y="4860"/>
                  </a:lnTo>
                  <a:lnTo>
                    <a:pt x="4855" y="5078"/>
                  </a:lnTo>
                  <a:cubicBezTo>
                    <a:pt x="6068" y="4561"/>
                    <a:pt x="6745" y="2990"/>
                    <a:pt x="6267" y="1717"/>
                  </a:cubicBezTo>
                  <a:cubicBezTo>
                    <a:pt x="5875" y="704"/>
                    <a:pt x="4787" y="0"/>
                    <a:pt x="370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1687811" y="1560685"/>
              <a:ext cx="135322" cy="135286"/>
            </a:xfrm>
            <a:custGeom>
              <a:avLst/>
              <a:gdLst/>
              <a:ahLst/>
              <a:cxnLst/>
              <a:rect l="l" t="t" r="r" b="b"/>
              <a:pathLst>
                <a:path w="3781" h="3780" extrusionOk="0">
                  <a:moveTo>
                    <a:pt x="3761" y="0"/>
                  </a:moveTo>
                  <a:cubicBezTo>
                    <a:pt x="3741" y="0"/>
                    <a:pt x="3741" y="319"/>
                    <a:pt x="3582" y="836"/>
                  </a:cubicBezTo>
                  <a:cubicBezTo>
                    <a:pt x="3442" y="1333"/>
                    <a:pt x="3144" y="2009"/>
                    <a:pt x="2567" y="2586"/>
                  </a:cubicBezTo>
                  <a:cubicBezTo>
                    <a:pt x="1990" y="3163"/>
                    <a:pt x="1334" y="3462"/>
                    <a:pt x="836" y="3601"/>
                  </a:cubicBezTo>
                  <a:cubicBezTo>
                    <a:pt x="339" y="3760"/>
                    <a:pt x="1" y="3760"/>
                    <a:pt x="1" y="3780"/>
                  </a:cubicBezTo>
                  <a:lnTo>
                    <a:pt x="240" y="3780"/>
                  </a:lnTo>
                  <a:cubicBezTo>
                    <a:pt x="379" y="3760"/>
                    <a:pt x="598" y="3740"/>
                    <a:pt x="856" y="3680"/>
                  </a:cubicBezTo>
                  <a:cubicBezTo>
                    <a:pt x="1373" y="3561"/>
                    <a:pt x="2090" y="3223"/>
                    <a:pt x="2666" y="2666"/>
                  </a:cubicBezTo>
                  <a:cubicBezTo>
                    <a:pt x="3243" y="2069"/>
                    <a:pt x="3542" y="1373"/>
                    <a:pt x="3661" y="856"/>
                  </a:cubicBezTo>
                  <a:cubicBezTo>
                    <a:pt x="3741" y="597"/>
                    <a:pt x="3761" y="378"/>
                    <a:pt x="3761" y="219"/>
                  </a:cubicBezTo>
                  <a:cubicBezTo>
                    <a:pt x="3780" y="80"/>
                    <a:pt x="3761" y="0"/>
                    <a:pt x="3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1721991" y="1484487"/>
              <a:ext cx="71222" cy="200102"/>
            </a:xfrm>
            <a:custGeom>
              <a:avLst/>
              <a:gdLst/>
              <a:ahLst/>
              <a:cxnLst/>
              <a:rect l="l" t="t" r="r" b="b"/>
              <a:pathLst>
                <a:path w="1990" h="5591" extrusionOk="0">
                  <a:moveTo>
                    <a:pt x="597" y="1"/>
                  </a:moveTo>
                  <a:cubicBezTo>
                    <a:pt x="518" y="1"/>
                    <a:pt x="438" y="21"/>
                    <a:pt x="399" y="21"/>
                  </a:cubicBezTo>
                  <a:cubicBezTo>
                    <a:pt x="339" y="21"/>
                    <a:pt x="319" y="41"/>
                    <a:pt x="319" y="41"/>
                  </a:cubicBezTo>
                  <a:cubicBezTo>
                    <a:pt x="319" y="41"/>
                    <a:pt x="363" y="32"/>
                    <a:pt x="446" y="32"/>
                  </a:cubicBezTo>
                  <a:cubicBezTo>
                    <a:pt x="487" y="32"/>
                    <a:pt x="538" y="34"/>
                    <a:pt x="597" y="41"/>
                  </a:cubicBezTo>
                  <a:cubicBezTo>
                    <a:pt x="737" y="60"/>
                    <a:pt x="995" y="140"/>
                    <a:pt x="1234" y="339"/>
                  </a:cubicBezTo>
                  <a:cubicBezTo>
                    <a:pt x="1373" y="438"/>
                    <a:pt x="1473" y="558"/>
                    <a:pt x="1572" y="717"/>
                  </a:cubicBezTo>
                  <a:cubicBezTo>
                    <a:pt x="1672" y="896"/>
                    <a:pt x="1711" y="1055"/>
                    <a:pt x="1771" y="1254"/>
                  </a:cubicBezTo>
                  <a:cubicBezTo>
                    <a:pt x="1831" y="1652"/>
                    <a:pt x="1791" y="2109"/>
                    <a:pt x="1692" y="2587"/>
                  </a:cubicBezTo>
                  <a:cubicBezTo>
                    <a:pt x="1473" y="3502"/>
                    <a:pt x="1055" y="4298"/>
                    <a:pt x="677" y="4795"/>
                  </a:cubicBezTo>
                  <a:cubicBezTo>
                    <a:pt x="299" y="5312"/>
                    <a:pt x="1" y="5571"/>
                    <a:pt x="21" y="5591"/>
                  </a:cubicBezTo>
                  <a:cubicBezTo>
                    <a:pt x="60" y="5591"/>
                    <a:pt x="120" y="5531"/>
                    <a:pt x="259" y="5412"/>
                  </a:cubicBezTo>
                  <a:cubicBezTo>
                    <a:pt x="399" y="5312"/>
                    <a:pt x="578" y="5113"/>
                    <a:pt x="777" y="4875"/>
                  </a:cubicBezTo>
                  <a:cubicBezTo>
                    <a:pt x="1174" y="4377"/>
                    <a:pt x="1652" y="3601"/>
                    <a:pt x="1851" y="2627"/>
                  </a:cubicBezTo>
                  <a:cubicBezTo>
                    <a:pt x="1950" y="2129"/>
                    <a:pt x="1990" y="1652"/>
                    <a:pt x="1891" y="1234"/>
                  </a:cubicBezTo>
                  <a:cubicBezTo>
                    <a:pt x="1851" y="1015"/>
                    <a:pt x="1771" y="836"/>
                    <a:pt x="1672" y="657"/>
                  </a:cubicBezTo>
                  <a:cubicBezTo>
                    <a:pt x="1572" y="498"/>
                    <a:pt x="1433" y="359"/>
                    <a:pt x="1314" y="259"/>
                  </a:cubicBezTo>
                  <a:cubicBezTo>
                    <a:pt x="1035" y="60"/>
                    <a:pt x="777" y="1"/>
                    <a:pt x="59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1634412" y="1565982"/>
              <a:ext cx="145272" cy="48853"/>
            </a:xfrm>
            <a:custGeom>
              <a:avLst/>
              <a:gdLst/>
              <a:ahLst/>
              <a:cxnLst/>
              <a:rect l="l" t="t" r="r" b="b"/>
              <a:pathLst>
                <a:path w="4059" h="1365" extrusionOk="0">
                  <a:moveTo>
                    <a:pt x="2287" y="1"/>
                  </a:moveTo>
                  <a:cubicBezTo>
                    <a:pt x="2153" y="1"/>
                    <a:pt x="2014" y="10"/>
                    <a:pt x="1871" y="31"/>
                  </a:cubicBezTo>
                  <a:cubicBezTo>
                    <a:pt x="1234" y="131"/>
                    <a:pt x="697" y="489"/>
                    <a:pt x="399" y="787"/>
                  </a:cubicBezTo>
                  <a:cubicBezTo>
                    <a:pt x="260" y="946"/>
                    <a:pt x="140" y="1106"/>
                    <a:pt x="80" y="1205"/>
                  </a:cubicBezTo>
                  <a:cubicBezTo>
                    <a:pt x="41" y="1305"/>
                    <a:pt x="1" y="1364"/>
                    <a:pt x="1" y="1364"/>
                  </a:cubicBezTo>
                  <a:cubicBezTo>
                    <a:pt x="41" y="1364"/>
                    <a:pt x="160" y="1145"/>
                    <a:pt x="439" y="847"/>
                  </a:cubicBezTo>
                  <a:cubicBezTo>
                    <a:pt x="737" y="568"/>
                    <a:pt x="1254" y="250"/>
                    <a:pt x="1871" y="151"/>
                  </a:cubicBezTo>
                  <a:cubicBezTo>
                    <a:pt x="2004" y="129"/>
                    <a:pt x="2136" y="120"/>
                    <a:pt x="2265" y="120"/>
                  </a:cubicBezTo>
                  <a:cubicBezTo>
                    <a:pt x="2735" y="120"/>
                    <a:pt x="3166" y="245"/>
                    <a:pt x="3462" y="370"/>
                  </a:cubicBezTo>
                  <a:cubicBezTo>
                    <a:pt x="3821" y="539"/>
                    <a:pt x="4018" y="709"/>
                    <a:pt x="4055" y="709"/>
                  </a:cubicBezTo>
                  <a:cubicBezTo>
                    <a:pt x="4057" y="709"/>
                    <a:pt x="4058" y="709"/>
                    <a:pt x="4059" y="708"/>
                  </a:cubicBezTo>
                  <a:cubicBezTo>
                    <a:pt x="4059" y="708"/>
                    <a:pt x="4039" y="648"/>
                    <a:pt x="3940" y="568"/>
                  </a:cubicBezTo>
                  <a:cubicBezTo>
                    <a:pt x="3840" y="489"/>
                    <a:pt x="3721" y="389"/>
                    <a:pt x="3522" y="290"/>
                  </a:cubicBezTo>
                  <a:cubicBezTo>
                    <a:pt x="3224" y="133"/>
                    <a:pt x="2789" y="1"/>
                    <a:pt x="228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1793895" y="1646081"/>
              <a:ext cx="209372" cy="86934"/>
            </a:xfrm>
            <a:custGeom>
              <a:avLst/>
              <a:gdLst/>
              <a:ahLst/>
              <a:cxnLst/>
              <a:rect l="l" t="t" r="r" b="b"/>
              <a:pathLst>
                <a:path w="5850" h="2429" extrusionOk="0">
                  <a:moveTo>
                    <a:pt x="4" y="0"/>
                  </a:moveTo>
                  <a:cubicBezTo>
                    <a:pt x="3" y="0"/>
                    <a:pt x="2" y="1"/>
                    <a:pt x="1" y="1"/>
                  </a:cubicBezTo>
                  <a:cubicBezTo>
                    <a:pt x="1" y="1"/>
                    <a:pt x="61" y="81"/>
                    <a:pt x="160" y="200"/>
                  </a:cubicBezTo>
                  <a:cubicBezTo>
                    <a:pt x="279" y="320"/>
                    <a:pt x="458" y="479"/>
                    <a:pt x="697" y="638"/>
                  </a:cubicBezTo>
                  <a:cubicBezTo>
                    <a:pt x="1194" y="996"/>
                    <a:pt x="1891" y="1414"/>
                    <a:pt x="2746" y="1792"/>
                  </a:cubicBezTo>
                  <a:cubicBezTo>
                    <a:pt x="3164" y="1991"/>
                    <a:pt x="3582" y="2110"/>
                    <a:pt x="3960" y="2229"/>
                  </a:cubicBezTo>
                  <a:cubicBezTo>
                    <a:pt x="4337" y="2369"/>
                    <a:pt x="4696" y="2428"/>
                    <a:pt x="4994" y="2428"/>
                  </a:cubicBezTo>
                  <a:cubicBezTo>
                    <a:pt x="5292" y="2408"/>
                    <a:pt x="5551" y="2309"/>
                    <a:pt x="5670" y="2210"/>
                  </a:cubicBezTo>
                  <a:cubicBezTo>
                    <a:pt x="5829" y="2110"/>
                    <a:pt x="5849" y="2011"/>
                    <a:pt x="5849" y="2011"/>
                  </a:cubicBezTo>
                  <a:cubicBezTo>
                    <a:pt x="5849" y="2009"/>
                    <a:pt x="5849" y="2008"/>
                    <a:pt x="5848" y="2008"/>
                  </a:cubicBezTo>
                  <a:cubicBezTo>
                    <a:pt x="5838" y="2008"/>
                    <a:pt x="5777" y="2097"/>
                    <a:pt x="5650" y="2170"/>
                  </a:cubicBezTo>
                  <a:cubicBezTo>
                    <a:pt x="5531" y="2269"/>
                    <a:pt x="5292" y="2349"/>
                    <a:pt x="4994" y="2349"/>
                  </a:cubicBezTo>
                  <a:cubicBezTo>
                    <a:pt x="4735" y="2349"/>
                    <a:pt x="4377" y="2249"/>
                    <a:pt x="3999" y="2110"/>
                  </a:cubicBezTo>
                  <a:cubicBezTo>
                    <a:pt x="3641" y="1991"/>
                    <a:pt x="3243" y="1851"/>
                    <a:pt x="2806" y="1672"/>
                  </a:cubicBezTo>
                  <a:cubicBezTo>
                    <a:pt x="1990" y="1294"/>
                    <a:pt x="1294" y="877"/>
                    <a:pt x="797" y="558"/>
                  </a:cubicBezTo>
                  <a:cubicBezTo>
                    <a:pt x="319" y="233"/>
                    <a:pt x="43" y="0"/>
                    <a:pt x="4"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1768268" y="1462762"/>
              <a:ext cx="107549" cy="144234"/>
            </a:xfrm>
            <a:custGeom>
              <a:avLst/>
              <a:gdLst/>
              <a:ahLst/>
              <a:cxnLst/>
              <a:rect l="l" t="t" r="r" b="b"/>
              <a:pathLst>
                <a:path w="3005" h="4030" extrusionOk="0">
                  <a:moveTo>
                    <a:pt x="1621" y="1"/>
                  </a:moveTo>
                  <a:cubicBezTo>
                    <a:pt x="1394" y="1"/>
                    <a:pt x="1175" y="69"/>
                    <a:pt x="995" y="150"/>
                  </a:cubicBezTo>
                  <a:cubicBezTo>
                    <a:pt x="538" y="349"/>
                    <a:pt x="279" y="747"/>
                    <a:pt x="140" y="1105"/>
                  </a:cubicBezTo>
                  <a:cubicBezTo>
                    <a:pt x="21" y="1443"/>
                    <a:pt x="1" y="1742"/>
                    <a:pt x="1" y="1941"/>
                  </a:cubicBezTo>
                  <a:cubicBezTo>
                    <a:pt x="1" y="2159"/>
                    <a:pt x="21" y="2259"/>
                    <a:pt x="21" y="2259"/>
                  </a:cubicBezTo>
                  <a:cubicBezTo>
                    <a:pt x="41" y="2259"/>
                    <a:pt x="41" y="2159"/>
                    <a:pt x="60" y="1961"/>
                  </a:cubicBezTo>
                  <a:cubicBezTo>
                    <a:pt x="80" y="1762"/>
                    <a:pt x="100" y="1463"/>
                    <a:pt x="259" y="1145"/>
                  </a:cubicBezTo>
                  <a:cubicBezTo>
                    <a:pt x="379" y="827"/>
                    <a:pt x="637" y="469"/>
                    <a:pt x="1075" y="270"/>
                  </a:cubicBezTo>
                  <a:cubicBezTo>
                    <a:pt x="1241" y="187"/>
                    <a:pt x="1434" y="145"/>
                    <a:pt x="1644" y="145"/>
                  </a:cubicBezTo>
                  <a:cubicBezTo>
                    <a:pt x="1686" y="145"/>
                    <a:pt x="1728" y="147"/>
                    <a:pt x="1771" y="150"/>
                  </a:cubicBezTo>
                  <a:cubicBezTo>
                    <a:pt x="2010" y="190"/>
                    <a:pt x="2249" y="329"/>
                    <a:pt x="2428" y="508"/>
                  </a:cubicBezTo>
                  <a:cubicBezTo>
                    <a:pt x="2627" y="667"/>
                    <a:pt x="2766" y="906"/>
                    <a:pt x="2825" y="1145"/>
                  </a:cubicBezTo>
                  <a:cubicBezTo>
                    <a:pt x="2885" y="1404"/>
                    <a:pt x="2905" y="1642"/>
                    <a:pt x="2885" y="1861"/>
                  </a:cubicBezTo>
                  <a:cubicBezTo>
                    <a:pt x="2845" y="2338"/>
                    <a:pt x="2666" y="2716"/>
                    <a:pt x="2487" y="3035"/>
                  </a:cubicBezTo>
                  <a:cubicBezTo>
                    <a:pt x="2308" y="3353"/>
                    <a:pt x="2169" y="3592"/>
                    <a:pt x="2050" y="3751"/>
                  </a:cubicBezTo>
                  <a:cubicBezTo>
                    <a:pt x="1910" y="3930"/>
                    <a:pt x="1871" y="4029"/>
                    <a:pt x="1871" y="4029"/>
                  </a:cubicBezTo>
                  <a:cubicBezTo>
                    <a:pt x="1871" y="4029"/>
                    <a:pt x="1930" y="3930"/>
                    <a:pt x="2070" y="3791"/>
                  </a:cubicBezTo>
                  <a:cubicBezTo>
                    <a:pt x="2189" y="3632"/>
                    <a:pt x="2368" y="3413"/>
                    <a:pt x="2567" y="3094"/>
                  </a:cubicBezTo>
                  <a:cubicBezTo>
                    <a:pt x="2746" y="2756"/>
                    <a:pt x="2925" y="2358"/>
                    <a:pt x="2985" y="1861"/>
                  </a:cubicBezTo>
                  <a:cubicBezTo>
                    <a:pt x="3005" y="1622"/>
                    <a:pt x="3005" y="1344"/>
                    <a:pt x="2925" y="1105"/>
                  </a:cubicBezTo>
                  <a:cubicBezTo>
                    <a:pt x="2865" y="827"/>
                    <a:pt x="2706" y="568"/>
                    <a:pt x="2507" y="369"/>
                  </a:cubicBezTo>
                  <a:cubicBezTo>
                    <a:pt x="2308" y="170"/>
                    <a:pt x="2030" y="31"/>
                    <a:pt x="1771" y="11"/>
                  </a:cubicBezTo>
                  <a:cubicBezTo>
                    <a:pt x="1721" y="4"/>
                    <a:pt x="1671" y="1"/>
                    <a:pt x="16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2132796" y="1282020"/>
              <a:ext cx="568202" cy="927283"/>
            </a:xfrm>
            <a:custGeom>
              <a:avLst/>
              <a:gdLst/>
              <a:ahLst/>
              <a:cxnLst/>
              <a:rect l="l" t="t" r="r" b="b"/>
              <a:pathLst>
                <a:path w="15876" h="25909" extrusionOk="0">
                  <a:moveTo>
                    <a:pt x="13277" y="1"/>
                  </a:moveTo>
                  <a:cubicBezTo>
                    <a:pt x="13256" y="1"/>
                    <a:pt x="13233" y="3"/>
                    <a:pt x="13210" y="8"/>
                  </a:cubicBezTo>
                  <a:cubicBezTo>
                    <a:pt x="13011" y="28"/>
                    <a:pt x="12195" y="1341"/>
                    <a:pt x="11936" y="1779"/>
                  </a:cubicBezTo>
                  <a:cubicBezTo>
                    <a:pt x="11758" y="2090"/>
                    <a:pt x="11348" y="2845"/>
                    <a:pt x="11085" y="2845"/>
                  </a:cubicBezTo>
                  <a:cubicBezTo>
                    <a:pt x="10995" y="2845"/>
                    <a:pt x="10923" y="2757"/>
                    <a:pt x="10882" y="2535"/>
                  </a:cubicBezTo>
                  <a:cubicBezTo>
                    <a:pt x="10723" y="1679"/>
                    <a:pt x="10285" y="1082"/>
                    <a:pt x="10027" y="1003"/>
                  </a:cubicBezTo>
                  <a:cubicBezTo>
                    <a:pt x="10002" y="994"/>
                    <a:pt x="9978" y="990"/>
                    <a:pt x="9954" y="990"/>
                  </a:cubicBezTo>
                  <a:cubicBezTo>
                    <a:pt x="9767" y="990"/>
                    <a:pt x="9625" y="1246"/>
                    <a:pt x="9748" y="1441"/>
                  </a:cubicBezTo>
                  <a:cubicBezTo>
                    <a:pt x="9887" y="1620"/>
                    <a:pt x="10007" y="1998"/>
                    <a:pt x="10086" y="2256"/>
                  </a:cubicBezTo>
                  <a:cubicBezTo>
                    <a:pt x="10146" y="2495"/>
                    <a:pt x="10186" y="2734"/>
                    <a:pt x="10146" y="2952"/>
                  </a:cubicBezTo>
                  <a:cubicBezTo>
                    <a:pt x="10126" y="3231"/>
                    <a:pt x="10106" y="3450"/>
                    <a:pt x="10086" y="3649"/>
                  </a:cubicBezTo>
                  <a:lnTo>
                    <a:pt x="9589" y="4683"/>
                  </a:lnTo>
                  <a:cubicBezTo>
                    <a:pt x="9589" y="4683"/>
                    <a:pt x="6068" y="12680"/>
                    <a:pt x="5471" y="13834"/>
                  </a:cubicBezTo>
                  <a:cubicBezTo>
                    <a:pt x="4855" y="14968"/>
                    <a:pt x="1" y="20020"/>
                    <a:pt x="1" y="20020"/>
                  </a:cubicBezTo>
                  <a:lnTo>
                    <a:pt x="1035" y="25909"/>
                  </a:lnTo>
                  <a:lnTo>
                    <a:pt x="8913" y="17375"/>
                  </a:lnTo>
                  <a:lnTo>
                    <a:pt x="13090" y="5638"/>
                  </a:lnTo>
                  <a:lnTo>
                    <a:pt x="13190" y="5340"/>
                  </a:lnTo>
                  <a:cubicBezTo>
                    <a:pt x="13190" y="5340"/>
                    <a:pt x="14682" y="3748"/>
                    <a:pt x="15060" y="3251"/>
                  </a:cubicBezTo>
                  <a:cubicBezTo>
                    <a:pt x="15875" y="2216"/>
                    <a:pt x="15796" y="2177"/>
                    <a:pt x="15656" y="2097"/>
                  </a:cubicBezTo>
                  <a:cubicBezTo>
                    <a:pt x="15640" y="2089"/>
                    <a:pt x="15622" y="2085"/>
                    <a:pt x="15603" y="2085"/>
                  </a:cubicBezTo>
                  <a:cubicBezTo>
                    <a:pt x="15244" y="2085"/>
                    <a:pt x="14473" y="3417"/>
                    <a:pt x="14259" y="3417"/>
                  </a:cubicBezTo>
                  <a:cubicBezTo>
                    <a:pt x="14226" y="3417"/>
                    <a:pt x="14207" y="3385"/>
                    <a:pt x="14204" y="3310"/>
                  </a:cubicBezTo>
                  <a:cubicBezTo>
                    <a:pt x="14184" y="2753"/>
                    <a:pt x="15776" y="1043"/>
                    <a:pt x="15398" y="884"/>
                  </a:cubicBezTo>
                  <a:cubicBezTo>
                    <a:pt x="15370" y="871"/>
                    <a:pt x="15340" y="865"/>
                    <a:pt x="15309" y="865"/>
                  </a:cubicBezTo>
                  <a:cubicBezTo>
                    <a:pt x="14767" y="865"/>
                    <a:pt x="13801" y="2742"/>
                    <a:pt x="13707" y="2893"/>
                  </a:cubicBezTo>
                  <a:cubicBezTo>
                    <a:pt x="13675" y="2950"/>
                    <a:pt x="13629" y="2972"/>
                    <a:pt x="13585" y="2972"/>
                  </a:cubicBezTo>
                  <a:cubicBezTo>
                    <a:pt x="13490" y="2972"/>
                    <a:pt x="13400" y="2868"/>
                    <a:pt x="13468" y="2773"/>
                  </a:cubicBezTo>
                  <a:cubicBezTo>
                    <a:pt x="13607" y="2535"/>
                    <a:pt x="15099" y="287"/>
                    <a:pt x="14582" y="48"/>
                  </a:cubicBezTo>
                  <a:cubicBezTo>
                    <a:pt x="14553" y="36"/>
                    <a:pt x="14525" y="30"/>
                    <a:pt x="14498" y="30"/>
                  </a:cubicBezTo>
                  <a:cubicBezTo>
                    <a:pt x="14265" y="30"/>
                    <a:pt x="14105" y="446"/>
                    <a:pt x="14105" y="446"/>
                  </a:cubicBezTo>
                  <a:cubicBezTo>
                    <a:pt x="14105" y="446"/>
                    <a:pt x="12953" y="2579"/>
                    <a:pt x="12655" y="2579"/>
                  </a:cubicBezTo>
                  <a:cubicBezTo>
                    <a:pt x="12647" y="2579"/>
                    <a:pt x="12639" y="2578"/>
                    <a:pt x="12633" y="2574"/>
                  </a:cubicBezTo>
                  <a:cubicBezTo>
                    <a:pt x="12414" y="2435"/>
                    <a:pt x="13090" y="1122"/>
                    <a:pt x="13329" y="685"/>
                  </a:cubicBezTo>
                  <a:cubicBezTo>
                    <a:pt x="13565" y="284"/>
                    <a:pt x="13502" y="1"/>
                    <a:pt x="1327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1447907" y="2773879"/>
              <a:ext cx="958313" cy="1724398"/>
            </a:xfrm>
            <a:custGeom>
              <a:avLst/>
              <a:gdLst/>
              <a:ahLst/>
              <a:cxnLst/>
              <a:rect l="l" t="t" r="r" b="b"/>
              <a:pathLst>
                <a:path w="26776" h="48181" extrusionOk="0">
                  <a:moveTo>
                    <a:pt x="5650" y="1"/>
                  </a:moveTo>
                  <a:cubicBezTo>
                    <a:pt x="5650" y="1"/>
                    <a:pt x="3163" y="5610"/>
                    <a:pt x="2626" y="11180"/>
                  </a:cubicBezTo>
                  <a:lnTo>
                    <a:pt x="0" y="46927"/>
                  </a:lnTo>
                  <a:lnTo>
                    <a:pt x="8773" y="47843"/>
                  </a:lnTo>
                  <a:lnTo>
                    <a:pt x="11359" y="10822"/>
                  </a:lnTo>
                  <a:cubicBezTo>
                    <a:pt x="11359" y="10822"/>
                    <a:pt x="19415" y="48181"/>
                    <a:pt x="19714" y="48181"/>
                  </a:cubicBezTo>
                  <a:cubicBezTo>
                    <a:pt x="20012" y="48181"/>
                    <a:pt x="26776" y="45674"/>
                    <a:pt x="26776" y="45674"/>
                  </a:cubicBezTo>
                  <a:lnTo>
                    <a:pt x="18838" y="199"/>
                  </a:lnTo>
                  <a:lnTo>
                    <a:pt x="5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1703487" y="3123230"/>
              <a:ext cx="283385" cy="70148"/>
            </a:xfrm>
            <a:custGeom>
              <a:avLst/>
              <a:gdLst/>
              <a:ahLst/>
              <a:cxnLst/>
              <a:rect l="l" t="t" r="r" b="b"/>
              <a:pathLst>
                <a:path w="7918" h="1960" extrusionOk="0">
                  <a:moveTo>
                    <a:pt x="44" y="1"/>
                  </a:moveTo>
                  <a:cubicBezTo>
                    <a:pt x="28" y="1"/>
                    <a:pt x="20" y="3"/>
                    <a:pt x="20" y="7"/>
                  </a:cubicBezTo>
                  <a:cubicBezTo>
                    <a:pt x="1" y="67"/>
                    <a:pt x="1751" y="524"/>
                    <a:pt x="3939" y="1061"/>
                  </a:cubicBezTo>
                  <a:cubicBezTo>
                    <a:pt x="6026" y="1573"/>
                    <a:pt x="7752" y="1959"/>
                    <a:pt x="7906" y="1959"/>
                  </a:cubicBezTo>
                  <a:cubicBezTo>
                    <a:pt x="7914" y="1959"/>
                    <a:pt x="7918" y="1958"/>
                    <a:pt x="7918" y="1956"/>
                  </a:cubicBezTo>
                  <a:cubicBezTo>
                    <a:pt x="7918" y="1897"/>
                    <a:pt x="6167" y="1419"/>
                    <a:pt x="3999" y="902"/>
                  </a:cubicBezTo>
                  <a:cubicBezTo>
                    <a:pt x="1957" y="382"/>
                    <a:pt x="261" y="1"/>
                    <a:pt x="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1462116" y="4155610"/>
              <a:ext cx="317565" cy="54938"/>
            </a:xfrm>
            <a:custGeom>
              <a:avLst/>
              <a:gdLst/>
              <a:ahLst/>
              <a:cxnLst/>
              <a:rect l="l" t="t" r="r" b="b"/>
              <a:pathLst>
                <a:path w="8873" h="1535" extrusionOk="0">
                  <a:moveTo>
                    <a:pt x="2061" y="0"/>
                  </a:moveTo>
                  <a:cubicBezTo>
                    <a:pt x="1767" y="0"/>
                    <a:pt x="1491" y="19"/>
                    <a:pt x="1234" y="66"/>
                  </a:cubicBezTo>
                  <a:cubicBezTo>
                    <a:pt x="816" y="126"/>
                    <a:pt x="498" y="265"/>
                    <a:pt x="299" y="364"/>
                  </a:cubicBezTo>
                  <a:cubicBezTo>
                    <a:pt x="200" y="404"/>
                    <a:pt x="120" y="464"/>
                    <a:pt x="80" y="484"/>
                  </a:cubicBezTo>
                  <a:cubicBezTo>
                    <a:pt x="21" y="504"/>
                    <a:pt x="1" y="524"/>
                    <a:pt x="1" y="524"/>
                  </a:cubicBezTo>
                  <a:cubicBezTo>
                    <a:pt x="2" y="526"/>
                    <a:pt x="5" y="527"/>
                    <a:pt x="9" y="527"/>
                  </a:cubicBezTo>
                  <a:cubicBezTo>
                    <a:pt x="74" y="527"/>
                    <a:pt x="490" y="256"/>
                    <a:pt x="1274" y="126"/>
                  </a:cubicBezTo>
                  <a:cubicBezTo>
                    <a:pt x="1483" y="96"/>
                    <a:pt x="1707" y="81"/>
                    <a:pt x="1945" y="81"/>
                  </a:cubicBezTo>
                  <a:cubicBezTo>
                    <a:pt x="2184" y="81"/>
                    <a:pt x="2438" y="96"/>
                    <a:pt x="2706" y="126"/>
                  </a:cubicBezTo>
                  <a:cubicBezTo>
                    <a:pt x="3263" y="205"/>
                    <a:pt x="3820" y="364"/>
                    <a:pt x="4417" y="563"/>
                  </a:cubicBezTo>
                  <a:cubicBezTo>
                    <a:pt x="5014" y="762"/>
                    <a:pt x="5591" y="961"/>
                    <a:pt x="6108" y="1120"/>
                  </a:cubicBezTo>
                  <a:cubicBezTo>
                    <a:pt x="6645" y="1299"/>
                    <a:pt x="7103" y="1419"/>
                    <a:pt x="7540" y="1478"/>
                  </a:cubicBezTo>
                  <a:cubicBezTo>
                    <a:pt x="7822" y="1507"/>
                    <a:pt x="8073" y="1535"/>
                    <a:pt x="8274" y="1535"/>
                  </a:cubicBezTo>
                  <a:cubicBezTo>
                    <a:pt x="8357" y="1535"/>
                    <a:pt x="8431" y="1530"/>
                    <a:pt x="8495" y="1518"/>
                  </a:cubicBezTo>
                  <a:cubicBezTo>
                    <a:pt x="8634" y="1518"/>
                    <a:pt x="8734" y="1498"/>
                    <a:pt x="8774" y="1498"/>
                  </a:cubicBezTo>
                  <a:cubicBezTo>
                    <a:pt x="8853" y="1478"/>
                    <a:pt x="8873" y="1478"/>
                    <a:pt x="8873" y="1478"/>
                  </a:cubicBezTo>
                  <a:cubicBezTo>
                    <a:pt x="8873" y="1475"/>
                    <a:pt x="8855" y="1474"/>
                    <a:pt x="8821" y="1474"/>
                  </a:cubicBezTo>
                  <a:cubicBezTo>
                    <a:pt x="8784" y="1474"/>
                    <a:pt x="8728" y="1475"/>
                    <a:pt x="8654" y="1475"/>
                  </a:cubicBezTo>
                  <a:cubicBezTo>
                    <a:pt x="8428" y="1475"/>
                    <a:pt x="8040" y="1464"/>
                    <a:pt x="7540" y="1379"/>
                  </a:cubicBezTo>
                  <a:cubicBezTo>
                    <a:pt x="7142" y="1299"/>
                    <a:pt x="6665" y="1180"/>
                    <a:pt x="6148" y="1001"/>
                  </a:cubicBezTo>
                  <a:cubicBezTo>
                    <a:pt x="5611" y="822"/>
                    <a:pt x="5054" y="623"/>
                    <a:pt x="4457" y="424"/>
                  </a:cubicBezTo>
                  <a:cubicBezTo>
                    <a:pt x="3860" y="225"/>
                    <a:pt x="3263" y="106"/>
                    <a:pt x="2706" y="26"/>
                  </a:cubicBezTo>
                  <a:cubicBezTo>
                    <a:pt x="2484" y="10"/>
                    <a:pt x="2268"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1459288" y="4096448"/>
              <a:ext cx="321108" cy="33929"/>
            </a:xfrm>
            <a:custGeom>
              <a:avLst/>
              <a:gdLst/>
              <a:ahLst/>
              <a:cxnLst/>
              <a:rect l="l" t="t" r="r" b="b"/>
              <a:pathLst>
                <a:path w="8972" h="948" extrusionOk="0">
                  <a:moveTo>
                    <a:pt x="7954" y="0"/>
                  </a:moveTo>
                  <a:cubicBezTo>
                    <a:pt x="7856" y="0"/>
                    <a:pt x="7751" y="3"/>
                    <a:pt x="7639" y="8"/>
                  </a:cubicBezTo>
                  <a:cubicBezTo>
                    <a:pt x="6824" y="68"/>
                    <a:pt x="5670" y="307"/>
                    <a:pt x="4456" y="565"/>
                  </a:cubicBezTo>
                  <a:cubicBezTo>
                    <a:pt x="3688" y="742"/>
                    <a:pt x="2935" y="822"/>
                    <a:pt x="2284" y="822"/>
                  </a:cubicBezTo>
                  <a:cubicBezTo>
                    <a:pt x="1907" y="822"/>
                    <a:pt x="1565" y="795"/>
                    <a:pt x="1273" y="744"/>
                  </a:cubicBezTo>
                  <a:cubicBezTo>
                    <a:pt x="488" y="610"/>
                    <a:pt x="34" y="365"/>
                    <a:pt x="2" y="365"/>
                  </a:cubicBezTo>
                  <a:cubicBezTo>
                    <a:pt x="1" y="365"/>
                    <a:pt x="0" y="366"/>
                    <a:pt x="0" y="366"/>
                  </a:cubicBezTo>
                  <a:cubicBezTo>
                    <a:pt x="0" y="366"/>
                    <a:pt x="20" y="386"/>
                    <a:pt x="80" y="406"/>
                  </a:cubicBezTo>
                  <a:cubicBezTo>
                    <a:pt x="159" y="446"/>
                    <a:pt x="219" y="486"/>
                    <a:pt x="319" y="545"/>
                  </a:cubicBezTo>
                  <a:cubicBezTo>
                    <a:pt x="557" y="645"/>
                    <a:pt x="876" y="764"/>
                    <a:pt x="1273" y="844"/>
                  </a:cubicBezTo>
                  <a:cubicBezTo>
                    <a:pt x="1635" y="895"/>
                    <a:pt x="2057" y="947"/>
                    <a:pt x="2525" y="947"/>
                  </a:cubicBezTo>
                  <a:cubicBezTo>
                    <a:pt x="2597" y="947"/>
                    <a:pt x="2671" y="946"/>
                    <a:pt x="2746" y="943"/>
                  </a:cubicBezTo>
                  <a:cubicBezTo>
                    <a:pt x="3283" y="903"/>
                    <a:pt x="3879" y="844"/>
                    <a:pt x="4496" y="724"/>
                  </a:cubicBezTo>
                  <a:cubicBezTo>
                    <a:pt x="5729" y="466"/>
                    <a:pt x="6843" y="187"/>
                    <a:pt x="7659" y="147"/>
                  </a:cubicBezTo>
                  <a:cubicBezTo>
                    <a:pt x="8057" y="128"/>
                    <a:pt x="8415" y="128"/>
                    <a:pt x="8634" y="128"/>
                  </a:cubicBezTo>
                  <a:lnTo>
                    <a:pt x="8972" y="128"/>
                  </a:lnTo>
                  <a:lnTo>
                    <a:pt x="8614" y="48"/>
                  </a:lnTo>
                  <a:cubicBezTo>
                    <a:pt x="8439" y="19"/>
                    <a:pt x="8222" y="0"/>
                    <a:pt x="7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035266" y="3976406"/>
              <a:ext cx="305468" cy="56369"/>
            </a:xfrm>
            <a:custGeom>
              <a:avLst/>
              <a:gdLst/>
              <a:ahLst/>
              <a:cxnLst/>
              <a:rect l="l" t="t" r="r" b="b"/>
              <a:pathLst>
                <a:path w="8535" h="1575" extrusionOk="0">
                  <a:moveTo>
                    <a:pt x="8534" y="0"/>
                  </a:moveTo>
                  <a:cubicBezTo>
                    <a:pt x="8534" y="0"/>
                    <a:pt x="8495" y="20"/>
                    <a:pt x="8475" y="60"/>
                  </a:cubicBezTo>
                  <a:cubicBezTo>
                    <a:pt x="8474" y="63"/>
                    <a:pt x="8473" y="65"/>
                    <a:pt x="8472" y="68"/>
                  </a:cubicBezTo>
                  <a:lnTo>
                    <a:pt x="8472" y="68"/>
                  </a:lnTo>
                  <a:cubicBezTo>
                    <a:pt x="8514" y="25"/>
                    <a:pt x="8534" y="0"/>
                    <a:pt x="8534" y="0"/>
                  </a:cubicBezTo>
                  <a:close/>
                  <a:moveTo>
                    <a:pt x="8472" y="68"/>
                  </a:moveTo>
                  <a:cubicBezTo>
                    <a:pt x="8430" y="110"/>
                    <a:pt x="8365" y="170"/>
                    <a:pt x="8276" y="239"/>
                  </a:cubicBezTo>
                  <a:cubicBezTo>
                    <a:pt x="8097" y="378"/>
                    <a:pt x="7838" y="557"/>
                    <a:pt x="7440" y="697"/>
                  </a:cubicBezTo>
                  <a:cubicBezTo>
                    <a:pt x="7142" y="786"/>
                    <a:pt x="6788" y="831"/>
                    <a:pt x="6403" y="831"/>
                  </a:cubicBezTo>
                  <a:cubicBezTo>
                    <a:pt x="6274" y="831"/>
                    <a:pt x="6142" y="826"/>
                    <a:pt x="6008" y="816"/>
                  </a:cubicBezTo>
                  <a:cubicBezTo>
                    <a:pt x="5471" y="756"/>
                    <a:pt x="4894" y="637"/>
                    <a:pt x="4277" y="537"/>
                  </a:cubicBezTo>
                  <a:cubicBezTo>
                    <a:pt x="3916" y="468"/>
                    <a:pt x="3562" y="439"/>
                    <a:pt x="3218" y="439"/>
                  </a:cubicBezTo>
                  <a:cubicBezTo>
                    <a:pt x="2975" y="439"/>
                    <a:pt x="2738" y="453"/>
                    <a:pt x="2507" y="478"/>
                  </a:cubicBezTo>
                  <a:cubicBezTo>
                    <a:pt x="1970" y="557"/>
                    <a:pt x="1492" y="716"/>
                    <a:pt x="1114" y="876"/>
                  </a:cubicBezTo>
                  <a:cubicBezTo>
                    <a:pt x="737" y="1035"/>
                    <a:pt x="478" y="1234"/>
                    <a:pt x="279" y="1353"/>
                  </a:cubicBezTo>
                  <a:cubicBezTo>
                    <a:pt x="199" y="1413"/>
                    <a:pt x="120" y="1453"/>
                    <a:pt x="80" y="1512"/>
                  </a:cubicBezTo>
                  <a:lnTo>
                    <a:pt x="0" y="1572"/>
                  </a:lnTo>
                  <a:cubicBezTo>
                    <a:pt x="2" y="1574"/>
                    <a:pt x="4" y="1575"/>
                    <a:pt x="7" y="1575"/>
                  </a:cubicBezTo>
                  <a:cubicBezTo>
                    <a:pt x="62" y="1575"/>
                    <a:pt x="457" y="1238"/>
                    <a:pt x="1174" y="955"/>
                  </a:cubicBezTo>
                  <a:cubicBezTo>
                    <a:pt x="1532" y="776"/>
                    <a:pt x="2010" y="657"/>
                    <a:pt x="2527" y="577"/>
                  </a:cubicBezTo>
                  <a:cubicBezTo>
                    <a:pt x="2728" y="555"/>
                    <a:pt x="2938" y="544"/>
                    <a:pt x="3154" y="544"/>
                  </a:cubicBezTo>
                  <a:cubicBezTo>
                    <a:pt x="3514" y="544"/>
                    <a:pt x="3892" y="575"/>
                    <a:pt x="4277" y="637"/>
                  </a:cubicBezTo>
                  <a:cubicBezTo>
                    <a:pt x="4874" y="736"/>
                    <a:pt x="5471" y="856"/>
                    <a:pt x="6008" y="915"/>
                  </a:cubicBezTo>
                  <a:cubicBezTo>
                    <a:pt x="6107" y="922"/>
                    <a:pt x="6204" y="926"/>
                    <a:pt x="6298" y="926"/>
                  </a:cubicBezTo>
                  <a:cubicBezTo>
                    <a:pt x="6738" y="926"/>
                    <a:pt x="7133" y="855"/>
                    <a:pt x="7460" y="756"/>
                  </a:cubicBezTo>
                  <a:cubicBezTo>
                    <a:pt x="7858" y="637"/>
                    <a:pt x="8137" y="438"/>
                    <a:pt x="8296" y="259"/>
                  </a:cubicBezTo>
                  <a:cubicBezTo>
                    <a:pt x="8372" y="202"/>
                    <a:pt x="8448" y="127"/>
                    <a:pt x="8472"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2089382" y="4212052"/>
              <a:ext cx="298345" cy="82961"/>
            </a:xfrm>
            <a:custGeom>
              <a:avLst/>
              <a:gdLst/>
              <a:ahLst/>
              <a:cxnLst/>
              <a:rect l="l" t="t" r="r" b="b"/>
              <a:pathLst>
                <a:path w="8336" h="2318" extrusionOk="0">
                  <a:moveTo>
                    <a:pt x="8335" y="0"/>
                  </a:moveTo>
                  <a:cubicBezTo>
                    <a:pt x="8318" y="0"/>
                    <a:pt x="7962" y="390"/>
                    <a:pt x="7321" y="836"/>
                  </a:cubicBezTo>
                  <a:cubicBezTo>
                    <a:pt x="6664" y="1314"/>
                    <a:pt x="5630" y="1831"/>
                    <a:pt x="4397" y="2070"/>
                  </a:cubicBezTo>
                  <a:cubicBezTo>
                    <a:pt x="3951" y="2150"/>
                    <a:pt x="3516" y="2185"/>
                    <a:pt x="3105" y="2185"/>
                  </a:cubicBezTo>
                  <a:cubicBezTo>
                    <a:pt x="2396" y="2185"/>
                    <a:pt x="1757" y="2082"/>
                    <a:pt x="1254" y="1930"/>
                  </a:cubicBezTo>
                  <a:cubicBezTo>
                    <a:pt x="856" y="1831"/>
                    <a:pt x="557" y="1712"/>
                    <a:pt x="319" y="1632"/>
                  </a:cubicBezTo>
                  <a:cubicBezTo>
                    <a:pt x="120" y="1572"/>
                    <a:pt x="0" y="1513"/>
                    <a:pt x="0" y="1513"/>
                  </a:cubicBezTo>
                  <a:lnTo>
                    <a:pt x="0" y="1513"/>
                  </a:lnTo>
                  <a:cubicBezTo>
                    <a:pt x="0" y="1513"/>
                    <a:pt x="120" y="1592"/>
                    <a:pt x="319" y="1692"/>
                  </a:cubicBezTo>
                  <a:cubicBezTo>
                    <a:pt x="557" y="1791"/>
                    <a:pt x="856" y="1911"/>
                    <a:pt x="1254" y="2030"/>
                  </a:cubicBezTo>
                  <a:cubicBezTo>
                    <a:pt x="1775" y="2199"/>
                    <a:pt x="2449" y="2317"/>
                    <a:pt x="3204" y="2317"/>
                  </a:cubicBezTo>
                  <a:cubicBezTo>
                    <a:pt x="3603" y="2317"/>
                    <a:pt x="4024" y="2285"/>
                    <a:pt x="4456" y="2209"/>
                  </a:cubicBezTo>
                  <a:cubicBezTo>
                    <a:pt x="5690" y="1990"/>
                    <a:pt x="6744" y="1413"/>
                    <a:pt x="7381" y="916"/>
                  </a:cubicBezTo>
                  <a:cubicBezTo>
                    <a:pt x="7719" y="677"/>
                    <a:pt x="7957" y="438"/>
                    <a:pt x="8117" y="279"/>
                  </a:cubicBezTo>
                  <a:cubicBezTo>
                    <a:pt x="8256" y="100"/>
                    <a:pt x="8335" y="1"/>
                    <a:pt x="8335" y="1"/>
                  </a:cubicBezTo>
                  <a:cubicBezTo>
                    <a:pt x="8335" y="0"/>
                    <a:pt x="8335" y="0"/>
                    <a:pt x="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2018874" y="3877445"/>
              <a:ext cx="291259" cy="99460"/>
            </a:xfrm>
            <a:custGeom>
              <a:avLst/>
              <a:gdLst/>
              <a:ahLst/>
              <a:cxnLst/>
              <a:rect l="l" t="t" r="r" b="b"/>
              <a:pathLst>
                <a:path w="8138" h="2779" extrusionOk="0">
                  <a:moveTo>
                    <a:pt x="7739" y="0"/>
                  </a:moveTo>
                  <a:cubicBezTo>
                    <a:pt x="7520" y="0"/>
                    <a:pt x="7162" y="20"/>
                    <a:pt x="6804" y="179"/>
                  </a:cubicBezTo>
                  <a:cubicBezTo>
                    <a:pt x="6426" y="319"/>
                    <a:pt x="6009" y="577"/>
                    <a:pt x="5571" y="895"/>
                  </a:cubicBezTo>
                  <a:cubicBezTo>
                    <a:pt x="5153" y="1214"/>
                    <a:pt x="4735" y="1612"/>
                    <a:pt x="4238" y="1970"/>
                  </a:cubicBezTo>
                  <a:cubicBezTo>
                    <a:pt x="3761" y="2308"/>
                    <a:pt x="3224" y="2527"/>
                    <a:pt x="2686" y="2606"/>
                  </a:cubicBezTo>
                  <a:cubicBezTo>
                    <a:pt x="2428" y="2646"/>
                    <a:pt x="2179" y="2661"/>
                    <a:pt x="1945" y="2661"/>
                  </a:cubicBezTo>
                  <a:cubicBezTo>
                    <a:pt x="1712" y="2661"/>
                    <a:pt x="1493" y="2646"/>
                    <a:pt x="1294" y="2626"/>
                  </a:cubicBezTo>
                  <a:cubicBezTo>
                    <a:pt x="896" y="2586"/>
                    <a:pt x="578" y="2527"/>
                    <a:pt x="359" y="2507"/>
                  </a:cubicBezTo>
                  <a:cubicBezTo>
                    <a:pt x="140" y="2467"/>
                    <a:pt x="1" y="2467"/>
                    <a:pt x="1" y="2467"/>
                  </a:cubicBezTo>
                  <a:lnTo>
                    <a:pt x="1" y="2467"/>
                  </a:lnTo>
                  <a:cubicBezTo>
                    <a:pt x="1" y="2487"/>
                    <a:pt x="140" y="2507"/>
                    <a:pt x="359" y="2547"/>
                  </a:cubicBezTo>
                  <a:cubicBezTo>
                    <a:pt x="578" y="2606"/>
                    <a:pt x="896" y="2686"/>
                    <a:pt x="1294" y="2726"/>
                  </a:cubicBezTo>
                  <a:cubicBezTo>
                    <a:pt x="1507" y="2758"/>
                    <a:pt x="1743" y="2778"/>
                    <a:pt x="2001" y="2778"/>
                  </a:cubicBezTo>
                  <a:cubicBezTo>
                    <a:pt x="2226" y="2778"/>
                    <a:pt x="2467" y="2763"/>
                    <a:pt x="2726" y="2726"/>
                  </a:cubicBezTo>
                  <a:cubicBezTo>
                    <a:pt x="3263" y="2646"/>
                    <a:pt x="3840" y="2427"/>
                    <a:pt x="4338" y="2049"/>
                  </a:cubicBezTo>
                  <a:cubicBezTo>
                    <a:pt x="4835" y="1691"/>
                    <a:pt x="5253" y="1293"/>
                    <a:pt x="5670" y="975"/>
                  </a:cubicBezTo>
                  <a:cubicBezTo>
                    <a:pt x="6108" y="617"/>
                    <a:pt x="6506" y="378"/>
                    <a:pt x="6864" y="219"/>
                  </a:cubicBezTo>
                  <a:cubicBezTo>
                    <a:pt x="7242" y="80"/>
                    <a:pt x="7560" y="20"/>
                    <a:pt x="7799" y="20"/>
                  </a:cubicBezTo>
                  <a:cubicBezTo>
                    <a:pt x="7945" y="20"/>
                    <a:pt x="8046" y="29"/>
                    <a:pt x="8098" y="29"/>
                  </a:cubicBezTo>
                  <a:cubicBezTo>
                    <a:pt x="8124" y="29"/>
                    <a:pt x="8137" y="27"/>
                    <a:pt x="8137" y="20"/>
                  </a:cubicBezTo>
                  <a:cubicBezTo>
                    <a:pt x="8137" y="10"/>
                    <a:pt x="8132" y="5"/>
                    <a:pt x="8112" y="5"/>
                  </a:cubicBezTo>
                  <a:cubicBezTo>
                    <a:pt x="8092" y="5"/>
                    <a:pt x="8057" y="10"/>
                    <a:pt x="7998" y="20"/>
                  </a:cubicBezTo>
                  <a:cubicBezTo>
                    <a:pt x="7938" y="20"/>
                    <a:pt x="7859" y="0"/>
                    <a:pt x="7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1481335" y="3799851"/>
              <a:ext cx="326118" cy="43735"/>
            </a:xfrm>
            <a:custGeom>
              <a:avLst/>
              <a:gdLst/>
              <a:ahLst/>
              <a:cxnLst/>
              <a:rect l="l" t="t" r="r" b="b"/>
              <a:pathLst>
                <a:path w="9112" h="1222" extrusionOk="0">
                  <a:moveTo>
                    <a:pt x="1739" y="1"/>
                  </a:moveTo>
                  <a:cubicBezTo>
                    <a:pt x="1588" y="1"/>
                    <a:pt x="1446" y="7"/>
                    <a:pt x="1314" y="20"/>
                  </a:cubicBezTo>
                  <a:cubicBezTo>
                    <a:pt x="876" y="80"/>
                    <a:pt x="558" y="179"/>
                    <a:pt x="339" y="278"/>
                  </a:cubicBezTo>
                  <a:cubicBezTo>
                    <a:pt x="200" y="318"/>
                    <a:pt x="140" y="378"/>
                    <a:pt x="81" y="398"/>
                  </a:cubicBezTo>
                  <a:cubicBezTo>
                    <a:pt x="41" y="418"/>
                    <a:pt x="1" y="457"/>
                    <a:pt x="1" y="457"/>
                  </a:cubicBezTo>
                  <a:cubicBezTo>
                    <a:pt x="3" y="460"/>
                    <a:pt x="7" y="461"/>
                    <a:pt x="13" y="461"/>
                  </a:cubicBezTo>
                  <a:cubicBezTo>
                    <a:pt x="97" y="461"/>
                    <a:pt x="531" y="194"/>
                    <a:pt x="1334" y="119"/>
                  </a:cubicBezTo>
                  <a:cubicBezTo>
                    <a:pt x="1442" y="109"/>
                    <a:pt x="1555" y="104"/>
                    <a:pt x="1673" y="104"/>
                  </a:cubicBezTo>
                  <a:cubicBezTo>
                    <a:pt x="2012" y="104"/>
                    <a:pt x="2393" y="145"/>
                    <a:pt x="2806" y="219"/>
                  </a:cubicBezTo>
                  <a:cubicBezTo>
                    <a:pt x="3343" y="318"/>
                    <a:pt x="3940" y="477"/>
                    <a:pt x="4556" y="676"/>
                  </a:cubicBezTo>
                  <a:cubicBezTo>
                    <a:pt x="5173" y="875"/>
                    <a:pt x="5770" y="1014"/>
                    <a:pt x="6327" y="1114"/>
                  </a:cubicBezTo>
                  <a:cubicBezTo>
                    <a:pt x="6692" y="1182"/>
                    <a:pt x="7057" y="1222"/>
                    <a:pt x="7384" y="1222"/>
                  </a:cubicBezTo>
                  <a:cubicBezTo>
                    <a:pt x="7539" y="1222"/>
                    <a:pt x="7685" y="1213"/>
                    <a:pt x="7819" y="1194"/>
                  </a:cubicBezTo>
                  <a:cubicBezTo>
                    <a:pt x="8237" y="1154"/>
                    <a:pt x="8555" y="1054"/>
                    <a:pt x="8794" y="955"/>
                  </a:cubicBezTo>
                  <a:cubicBezTo>
                    <a:pt x="8913" y="895"/>
                    <a:pt x="8992" y="855"/>
                    <a:pt x="9032" y="816"/>
                  </a:cubicBezTo>
                  <a:cubicBezTo>
                    <a:pt x="9092" y="796"/>
                    <a:pt x="9112" y="776"/>
                    <a:pt x="9112" y="776"/>
                  </a:cubicBezTo>
                  <a:cubicBezTo>
                    <a:pt x="9112" y="770"/>
                    <a:pt x="9108" y="768"/>
                    <a:pt x="9100" y="768"/>
                  </a:cubicBezTo>
                  <a:cubicBezTo>
                    <a:pt x="9023" y="768"/>
                    <a:pt x="8559" y="1022"/>
                    <a:pt x="7799" y="1094"/>
                  </a:cubicBezTo>
                  <a:cubicBezTo>
                    <a:pt x="7701" y="1099"/>
                    <a:pt x="7599" y="1101"/>
                    <a:pt x="7495" y="1101"/>
                  </a:cubicBezTo>
                  <a:cubicBezTo>
                    <a:pt x="7136" y="1101"/>
                    <a:pt x="6743" y="1072"/>
                    <a:pt x="6327" y="995"/>
                  </a:cubicBezTo>
                  <a:cubicBezTo>
                    <a:pt x="5790" y="895"/>
                    <a:pt x="5173" y="756"/>
                    <a:pt x="4556" y="557"/>
                  </a:cubicBezTo>
                  <a:cubicBezTo>
                    <a:pt x="3940" y="378"/>
                    <a:pt x="3343" y="199"/>
                    <a:pt x="2806" y="99"/>
                  </a:cubicBezTo>
                  <a:cubicBezTo>
                    <a:pt x="2425" y="31"/>
                    <a:pt x="2063"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1972597" y="3607584"/>
              <a:ext cx="295518" cy="125372"/>
            </a:xfrm>
            <a:custGeom>
              <a:avLst/>
              <a:gdLst/>
              <a:ahLst/>
              <a:cxnLst/>
              <a:rect l="l" t="t" r="r" b="b"/>
              <a:pathLst>
                <a:path w="8257" h="3503" extrusionOk="0">
                  <a:moveTo>
                    <a:pt x="8256" y="1"/>
                  </a:moveTo>
                  <a:cubicBezTo>
                    <a:pt x="8237" y="1"/>
                    <a:pt x="8097" y="558"/>
                    <a:pt x="7441" y="1075"/>
                  </a:cubicBezTo>
                  <a:cubicBezTo>
                    <a:pt x="7123" y="1354"/>
                    <a:pt x="6705" y="1612"/>
                    <a:pt x="6168" y="1811"/>
                  </a:cubicBezTo>
                  <a:cubicBezTo>
                    <a:pt x="5650" y="2010"/>
                    <a:pt x="5054" y="2149"/>
                    <a:pt x="4417" y="2209"/>
                  </a:cubicBezTo>
                  <a:cubicBezTo>
                    <a:pt x="3761" y="2289"/>
                    <a:pt x="3144" y="2348"/>
                    <a:pt x="2587" y="2448"/>
                  </a:cubicBezTo>
                  <a:cubicBezTo>
                    <a:pt x="2050" y="2547"/>
                    <a:pt x="1553" y="2587"/>
                    <a:pt x="1135" y="2746"/>
                  </a:cubicBezTo>
                  <a:cubicBezTo>
                    <a:pt x="737" y="2865"/>
                    <a:pt x="439" y="3064"/>
                    <a:pt x="260" y="3243"/>
                  </a:cubicBezTo>
                  <a:cubicBezTo>
                    <a:pt x="160" y="3303"/>
                    <a:pt x="100" y="3383"/>
                    <a:pt x="61" y="3442"/>
                  </a:cubicBezTo>
                  <a:cubicBezTo>
                    <a:pt x="59" y="3445"/>
                    <a:pt x="58" y="3447"/>
                    <a:pt x="57" y="3450"/>
                  </a:cubicBezTo>
                  <a:lnTo>
                    <a:pt x="57" y="3450"/>
                  </a:lnTo>
                  <a:cubicBezTo>
                    <a:pt x="103" y="3407"/>
                    <a:pt x="179" y="3342"/>
                    <a:pt x="279" y="3263"/>
                  </a:cubicBezTo>
                  <a:cubicBezTo>
                    <a:pt x="458" y="3104"/>
                    <a:pt x="757" y="2945"/>
                    <a:pt x="1155" y="2806"/>
                  </a:cubicBezTo>
                  <a:cubicBezTo>
                    <a:pt x="1553" y="2706"/>
                    <a:pt x="2070" y="2647"/>
                    <a:pt x="2627" y="2567"/>
                  </a:cubicBezTo>
                  <a:cubicBezTo>
                    <a:pt x="3164" y="2488"/>
                    <a:pt x="3781" y="2408"/>
                    <a:pt x="4437" y="2348"/>
                  </a:cubicBezTo>
                  <a:cubicBezTo>
                    <a:pt x="5074" y="2249"/>
                    <a:pt x="5710" y="2110"/>
                    <a:pt x="6227" y="1911"/>
                  </a:cubicBezTo>
                  <a:cubicBezTo>
                    <a:pt x="6764" y="1712"/>
                    <a:pt x="7202" y="1453"/>
                    <a:pt x="7520" y="1155"/>
                  </a:cubicBezTo>
                  <a:cubicBezTo>
                    <a:pt x="7839" y="876"/>
                    <a:pt x="8038" y="578"/>
                    <a:pt x="8137" y="359"/>
                  </a:cubicBezTo>
                  <a:cubicBezTo>
                    <a:pt x="8197" y="260"/>
                    <a:pt x="8217" y="160"/>
                    <a:pt x="8237" y="100"/>
                  </a:cubicBezTo>
                  <a:cubicBezTo>
                    <a:pt x="8256" y="21"/>
                    <a:pt x="8256" y="1"/>
                    <a:pt x="8256" y="1"/>
                  </a:cubicBezTo>
                  <a:close/>
                  <a:moveTo>
                    <a:pt x="57" y="3450"/>
                  </a:moveTo>
                  <a:cubicBezTo>
                    <a:pt x="20" y="3483"/>
                    <a:pt x="1" y="3502"/>
                    <a:pt x="1" y="3502"/>
                  </a:cubicBezTo>
                  <a:cubicBezTo>
                    <a:pt x="1" y="3502"/>
                    <a:pt x="36" y="3485"/>
                    <a:pt x="57" y="34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1501271" y="3540584"/>
              <a:ext cx="317600" cy="72045"/>
            </a:xfrm>
            <a:custGeom>
              <a:avLst/>
              <a:gdLst/>
              <a:ahLst/>
              <a:cxnLst/>
              <a:rect l="l" t="t" r="r" b="b"/>
              <a:pathLst>
                <a:path w="8874" h="2013" extrusionOk="0">
                  <a:moveTo>
                    <a:pt x="8789" y="335"/>
                  </a:moveTo>
                  <a:cubicBezTo>
                    <a:pt x="8791" y="337"/>
                    <a:pt x="8792" y="339"/>
                    <a:pt x="8794" y="341"/>
                  </a:cubicBezTo>
                  <a:cubicBezTo>
                    <a:pt x="8805" y="345"/>
                    <a:pt x="8815" y="349"/>
                    <a:pt x="8823" y="352"/>
                  </a:cubicBezTo>
                  <a:lnTo>
                    <a:pt x="8823" y="352"/>
                  </a:lnTo>
                  <a:cubicBezTo>
                    <a:pt x="8813" y="347"/>
                    <a:pt x="8802" y="341"/>
                    <a:pt x="8789" y="335"/>
                  </a:cubicBezTo>
                  <a:close/>
                  <a:moveTo>
                    <a:pt x="8823" y="352"/>
                  </a:moveTo>
                  <a:lnTo>
                    <a:pt x="8823" y="352"/>
                  </a:lnTo>
                  <a:cubicBezTo>
                    <a:pt x="8856" y="370"/>
                    <a:pt x="8873" y="381"/>
                    <a:pt x="8873" y="381"/>
                  </a:cubicBezTo>
                  <a:cubicBezTo>
                    <a:pt x="8873" y="381"/>
                    <a:pt x="8860" y="368"/>
                    <a:pt x="8823" y="352"/>
                  </a:cubicBezTo>
                  <a:close/>
                  <a:moveTo>
                    <a:pt x="7653" y="0"/>
                  </a:moveTo>
                  <a:cubicBezTo>
                    <a:pt x="7616" y="0"/>
                    <a:pt x="7578" y="1"/>
                    <a:pt x="7540" y="3"/>
                  </a:cubicBezTo>
                  <a:cubicBezTo>
                    <a:pt x="7103" y="43"/>
                    <a:pt x="6585" y="162"/>
                    <a:pt x="6068" y="381"/>
                  </a:cubicBezTo>
                  <a:cubicBezTo>
                    <a:pt x="5531" y="600"/>
                    <a:pt x="4994" y="958"/>
                    <a:pt x="4417" y="1256"/>
                  </a:cubicBezTo>
                  <a:cubicBezTo>
                    <a:pt x="3860" y="1575"/>
                    <a:pt x="3263" y="1793"/>
                    <a:pt x="2706" y="1853"/>
                  </a:cubicBezTo>
                  <a:cubicBezTo>
                    <a:pt x="2572" y="1863"/>
                    <a:pt x="2438" y="1868"/>
                    <a:pt x="2306" y="1868"/>
                  </a:cubicBezTo>
                  <a:cubicBezTo>
                    <a:pt x="1909" y="1868"/>
                    <a:pt x="1533" y="1823"/>
                    <a:pt x="1234" y="1734"/>
                  </a:cubicBezTo>
                  <a:cubicBezTo>
                    <a:pt x="441" y="1501"/>
                    <a:pt x="42" y="1156"/>
                    <a:pt x="3" y="1156"/>
                  </a:cubicBezTo>
                  <a:cubicBezTo>
                    <a:pt x="2" y="1156"/>
                    <a:pt x="2" y="1156"/>
                    <a:pt x="1" y="1157"/>
                  </a:cubicBezTo>
                  <a:cubicBezTo>
                    <a:pt x="1" y="1177"/>
                    <a:pt x="21" y="1197"/>
                    <a:pt x="41" y="1236"/>
                  </a:cubicBezTo>
                  <a:cubicBezTo>
                    <a:pt x="100" y="1276"/>
                    <a:pt x="180" y="1336"/>
                    <a:pt x="279" y="1396"/>
                  </a:cubicBezTo>
                  <a:cubicBezTo>
                    <a:pt x="478" y="1555"/>
                    <a:pt x="777" y="1734"/>
                    <a:pt x="1195" y="1853"/>
                  </a:cubicBezTo>
                  <a:cubicBezTo>
                    <a:pt x="1515" y="1944"/>
                    <a:pt x="1893" y="2013"/>
                    <a:pt x="2312" y="2013"/>
                  </a:cubicBezTo>
                  <a:cubicBezTo>
                    <a:pt x="2440" y="2013"/>
                    <a:pt x="2572" y="2006"/>
                    <a:pt x="2706" y="1992"/>
                  </a:cubicBezTo>
                  <a:cubicBezTo>
                    <a:pt x="3283" y="1952"/>
                    <a:pt x="3900" y="1734"/>
                    <a:pt x="4477" y="1396"/>
                  </a:cubicBezTo>
                  <a:cubicBezTo>
                    <a:pt x="5054" y="1077"/>
                    <a:pt x="5571" y="739"/>
                    <a:pt x="6088" y="500"/>
                  </a:cubicBezTo>
                  <a:cubicBezTo>
                    <a:pt x="6605" y="262"/>
                    <a:pt x="7103" y="142"/>
                    <a:pt x="7540" y="102"/>
                  </a:cubicBezTo>
                  <a:cubicBezTo>
                    <a:pt x="7606" y="96"/>
                    <a:pt x="7669" y="93"/>
                    <a:pt x="7731" y="93"/>
                  </a:cubicBezTo>
                  <a:cubicBezTo>
                    <a:pt x="8062" y="93"/>
                    <a:pt x="8334" y="175"/>
                    <a:pt x="8535" y="242"/>
                  </a:cubicBezTo>
                  <a:cubicBezTo>
                    <a:pt x="8646" y="272"/>
                    <a:pt x="8732" y="308"/>
                    <a:pt x="8789" y="335"/>
                  </a:cubicBezTo>
                  <a:lnTo>
                    <a:pt x="8789" y="335"/>
                  </a:lnTo>
                  <a:cubicBezTo>
                    <a:pt x="8747" y="279"/>
                    <a:pt x="8651" y="240"/>
                    <a:pt x="8555" y="182"/>
                  </a:cubicBezTo>
                  <a:cubicBezTo>
                    <a:pt x="8355" y="91"/>
                    <a:pt x="8039" y="0"/>
                    <a:pt x="7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1919197" y="3348425"/>
              <a:ext cx="298345" cy="109088"/>
            </a:xfrm>
            <a:custGeom>
              <a:avLst/>
              <a:gdLst/>
              <a:ahLst/>
              <a:cxnLst/>
              <a:rect l="l" t="t" r="r" b="b"/>
              <a:pathLst>
                <a:path w="8336" h="3048" extrusionOk="0">
                  <a:moveTo>
                    <a:pt x="8334" y="0"/>
                  </a:moveTo>
                  <a:cubicBezTo>
                    <a:pt x="8304" y="0"/>
                    <a:pt x="8024" y="450"/>
                    <a:pt x="7401" y="976"/>
                  </a:cubicBezTo>
                  <a:cubicBezTo>
                    <a:pt x="6764" y="1513"/>
                    <a:pt x="5750" y="2149"/>
                    <a:pt x="4477" y="2348"/>
                  </a:cubicBezTo>
                  <a:cubicBezTo>
                    <a:pt x="4190" y="2395"/>
                    <a:pt x="3903" y="2411"/>
                    <a:pt x="3622" y="2411"/>
                  </a:cubicBezTo>
                  <a:cubicBezTo>
                    <a:pt x="3299" y="2411"/>
                    <a:pt x="2984" y="2389"/>
                    <a:pt x="2686" y="2368"/>
                  </a:cubicBezTo>
                  <a:cubicBezTo>
                    <a:pt x="2446" y="2359"/>
                    <a:pt x="2210" y="2350"/>
                    <a:pt x="1983" y="2350"/>
                  </a:cubicBezTo>
                  <a:cubicBezTo>
                    <a:pt x="1703" y="2350"/>
                    <a:pt x="1436" y="2364"/>
                    <a:pt x="1195" y="2408"/>
                  </a:cubicBezTo>
                  <a:cubicBezTo>
                    <a:pt x="777" y="2488"/>
                    <a:pt x="459" y="2647"/>
                    <a:pt x="260" y="2786"/>
                  </a:cubicBezTo>
                  <a:cubicBezTo>
                    <a:pt x="180" y="2866"/>
                    <a:pt x="100" y="2905"/>
                    <a:pt x="61" y="2965"/>
                  </a:cubicBezTo>
                  <a:cubicBezTo>
                    <a:pt x="41" y="3005"/>
                    <a:pt x="1" y="3045"/>
                    <a:pt x="1" y="3045"/>
                  </a:cubicBezTo>
                  <a:cubicBezTo>
                    <a:pt x="1" y="3046"/>
                    <a:pt x="2" y="3047"/>
                    <a:pt x="3" y="3047"/>
                  </a:cubicBezTo>
                  <a:cubicBezTo>
                    <a:pt x="19" y="3047"/>
                    <a:pt x="118" y="2955"/>
                    <a:pt x="299" y="2846"/>
                  </a:cubicBezTo>
                  <a:cubicBezTo>
                    <a:pt x="498" y="2726"/>
                    <a:pt x="797" y="2587"/>
                    <a:pt x="1234" y="2527"/>
                  </a:cubicBezTo>
                  <a:cubicBezTo>
                    <a:pt x="1479" y="2481"/>
                    <a:pt x="1751" y="2461"/>
                    <a:pt x="2042" y="2461"/>
                  </a:cubicBezTo>
                  <a:cubicBezTo>
                    <a:pt x="2248" y="2461"/>
                    <a:pt x="2464" y="2471"/>
                    <a:pt x="2686" y="2488"/>
                  </a:cubicBezTo>
                  <a:cubicBezTo>
                    <a:pt x="2998" y="2521"/>
                    <a:pt x="3329" y="2548"/>
                    <a:pt x="3675" y="2548"/>
                  </a:cubicBezTo>
                  <a:cubicBezTo>
                    <a:pt x="3946" y="2548"/>
                    <a:pt x="4228" y="2531"/>
                    <a:pt x="4517" y="2488"/>
                  </a:cubicBezTo>
                  <a:cubicBezTo>
                    <a:pt x="5810" y="2289"/>
                    <a:pt x="6844" y="1652"/>
                    <a:pt x="7461" y="1075"/>
                  </a:cubicBezTo>
                  <a:cubicBezTo>
                    <a:pt x="7799" y="797"/>
                    <a:pt x="7998" y="518"/>
                    <a:pt x="8137" y="339"/>
                  </a:cubicBezTo>
                  <a:cubicBezTo>
                    <a:pt x="8296" y="140"/>
                    <a:pt x="8336" y="1"/>
                    <a:pt x="8336" y="1"/>
                  </a:cubicBezTo>
                  <a:cubicBezTo>
                    <a:pt x="8336" y="1"/>
                    <a:pt x="8335" y="0"/>
                    <a:pt x="8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1516947" y="3303078"/>
              <a:ext cx="304036" cy="40693"/>
            </a:xfrm>
            <a:custGeom>
              <a:avLst/>
              <a:gdLst/>
              <a:ahLst/>
              <a:cxnLst/>
              <a:rect l="l" t="t" r="r" b="b"/>
              <a:pathLst>
                <a:path w="8495" h="1137" extrusionOk="0">
                  <a:moveTo>
                    <a:pt x="8172" y="561"/>
                  </a:moveTo>
                  <a:cubicBezTo>
                    <a:pt x="8266" y="614"/>
                    <a:pt x="8359" y="632"/>
                    <a:pt x="8415" y="651"/>
                  </a:cubicBezTo>
                  <a:cubicBezTo>
                    <a:pt x="8425" y="646"/>
                    <a:pt x="8435" y="642"/>
                    <a:pt x="8445" y="640"/>
                  </a:cubicBezTo>
                  <a:lnTo>
                    <a:pt x="8445" y="640"/>
                  </a:lnTo>
                  <a:cubicBezTo>
                    <a:pt x="8470" y="648"/>
                    <a:pt x="8486" y="653"/>
                    <a:pt x="8492" y="653"/>
                  </a:cubicBezTo>
                  <a:cubicBezTo>
                    <a:pt x="8494" y="653"/>
                    <a:pt x="8495" y="652"/>
                    <a:pt x="8495" y="651"/>
                  </a:cubicBezTo>
                  <a:cubicBezTo>
                    <a:pt x="8495" y="641"/>
                    <a:pt x="8485" y="636"/>
                    <a:pt x="8470" y="636"/>
                  </a:cubicBezTo>
                  <a:cubicBezTo>
                    <a:pt x="8463" y="636"/>
                    <a:pt x="8454" y="638"/>
                    <a:pt x="8445" y="640"/>
                  </a:cubicBezTo>
                  <a:lnTo>
                    <a:pt x="8445" y="640"/>
                  </a:lnTo>
                  <a:cubicBezTo>
                    <a:pt x="8393" y="624"/>
                    <a:pt x="8300" y="593"/>
                    <a:pt x="8172" y="561"/>
                  </a:cubicBezTo>
                  <a:close/>
                  <a:moveTo>
                    <a:pt x="1560" y="0"/>
                  </a:moveTo>
                  <a:cubicBezTo>
                    <a:pt x="1453" y="0"/>
                    <a:pt x="1350" y="5"/>
                    <a:pt x="1254" y="15"/>
                  </a:cubicBezTo>
                  <a:cubicBezTo>
                    <a:pt x="856" y="55"/>
                    <a:pt x="538" y="154"/>
                    <a:pt x="339" y="234"/>
                  </a:cubicBezTo>
                  <a:cubicBezTo>
                    <a:pt x="200" y="253"/>
                    <a:pt x="140" y="293"/>
                    <a:pt x="80" y="333"/>
                  </a:cubicBezTo>
                  <a:cubicBezTo>
                    <a:pt x="40" y="353"/>
                    <a:pt x="1" y="373"/>
                    <a:pt x="1" y="373"/>
                  </a:cubicBezTo>
                  <a:cubicBezTo>
                    <a:pt x="1" y="376"/>
                    <a:pt x="3" y="377"/>
                    <a:pt x="8" y="377"/>
                  </a:cubicBezTo>
                  <a:cubicBezTo>
                    <a:pt x="67" y="377"/>
                    <a:pt x="515" y="151"/>
                    <a:pt x="1254" y="114"/>
                  </a:cubicBezTo>
                  <a:cubicBezTo>
                    <a:pt x="1348" y="105"/>
                    <a:pt x="1446" y="100"/>
                    <a:pt x="1548" y="100"/>
                  </a:cubicBezTo>
                  <a:cubicBezTo>
                    <a:pt x="1878" y="100"/>
                    <a:pt x="2247" y="152"/>
                    <a:pt x="2626" y="273"/>
                  </a:cubicBezTo>
                  <a:cubicBezTo>
                    <a:pt x="2865" y="353"/>
                    <a:pt x="3124" y="472"/>
                    <a:pt x="3362" y="631"/>
                  </a:cubicBezTo>
                  <a:cubicBezTo>
                    <a:pt x="3621" y="771"/>
                    <a:pt x="3860" y="970"/>
                    <a:pt x="4158" y="1069"/>
                  </a:cubicBezTo>
                  <a:cubicBezTo>
                    <a:pt x="4278" y="1114"/>
                    <a:pt x="4408" y="1136"/>
                    <a:pt x="4525" y="1136"/>
                  </a:cubicBezTo>
                  <a:cubicBezTo>
                    <a:pt x="4564" y="1136"/>
                    <a:pt x="4601" y="1134"/>
                    <a:pt x="4636" y="1129"/>
                  </a:cubicBezTo>
                  <a:cubicBezTo>
                    <a:pt x="4815" y="1109"/>
                    <a:pt x="4934" y="1049"/>
                    <a:pt x="5093" y="1009"/>
                  </a:cubicBezTo>
                  <a:cubicBezTo>
                    <a:pt x="5372" y="870"/>
                    <a:pt x="5610" y="731"/>
                    <a:pt x="5849" y="651"/>
                  </a:cubicBezTo>
                  <a:cubicBezTo>
                    <a:pt x="6346" y="472"/>
                    <a:pt x="6824" y="432"/>
                    <a:pt x="7222" y="432"/>
                  </a:cubicBezTo>
                  <a:cubicBezTo>
                    <a:pt x="7629" y="443"/>
                    <a:pt x="7953" y="505"/>
                    <a:pt x="8172" y="561"/>
                  </a:cubicBezTo>
                  <a:lnTo>
                    <a:pt x="8172" y="561"/>
                  </a:lnTo>
                  <a:cubicBezTo>
                    <a:pt x="8167" y="558"/>
                    <a:pt x="8162" y="555"/>
                    <a:pt x="8157" y="552"/>
                  </a:cubicBezTo>
                  <a:cubicBezTo>
                    <a:pt x="7938" y="472"/>
                    <a:pt x="7620" y="413"/>
                    <a:pt x="7222" y="373"/>
                  </a:cubicBezTo>
                  <a:cubicBezTo>
                    <a:pt x="7158" y="370"/>
                    <a:pt x="7093" y="368"/>
                    <a:pt x="7027" y="368"/>
                  </a:cubicBezTo>
                  <a:cubicBezTo>
                    <a:pt x="6653" y="368"/>
                    <a:pt x="6231" y="420"/>
                    <a:pt x="5809" y="572"/>
                  </a:cubicBezTo>
                  <a:cubicBezTo>
                    <a:pt x="5531" y="651"/>
                    <a:pt x="5312" y="791"/>
                    <a:pt x="5033" y="890"/>
                  </a:cubicBezTo>
                  <a:cubicBezTo>
                    <a:pt x="4876" y="963"/>
                    <a:pt x="4703" y="1006"/>
                    <a:pt x="4534" y="1006"/>
                  </a:cubicBezTo>
                  <a:cubicBezTo>
                    <a:pt x="4425" y="1006"/>
                    <a:pt x="4319" y="988"/>
                    <a:pt x="4218" y="950"/>
                  </a:cubicBezTo>
                  <a:cubicBezTo>
                    <a:pt x="3939" y="850"/>
                    <a:pt x="3681" y="651"/>
                    <a:pt x="3442" y="512"/>
                  </a:cubicBezTo>
                  <a:cubicBezTo>
                    <a:pt x="3183" y="353"/>
                    <a:pt x="2925" y="234"/>
                    <a:pt x="2666" y="154"/>
                  </a:cubicBezTo>
                  <a:cubicBezTo>
                    <a:pt x="2275" y="49"/>
                    <a:pt x="1894" y="0"/>
                    <a:pt x="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1895719" y="3294238"/>
              <a:ext cx="321824" cy="93412"/>
            </a:xfrm>
            <a:custGeom>
              <a:avLst/>
              <a:gdLst/>
              <a:ahLst/>
              <a:cxnLst/>
              <a:rect l="l" t="t" r="r" b="b"/>
              <a:pathLst>
                <a:path w="8992" h="2610" extrusionOk="0">
                  <a:moveTo>
                    <a:pt x="8990" y="1"/>
                  </a:moveTo>
                  <a:cubicBezTo>
                    <a:pt x="8972" y="1"/>
                    <a:pt x="8858" y="99"/>
                    <a:pt x="8694" y="282"/>
                  </a:cubicBezTo>
                  <a:cubicBezTo>
                    <a:pt x="8515" y="421"/>
                    <a:pt x="8216" y="660"/>
                    <a:pt x="7878" y="898"/>
                  </a:cubicBezTo>
                  <a:cubicBezTo>
                    <a:pt x="7699" y="1018"/>
                    <a:pt x="7500" y="1177"/>
                    <a:pt x="7281" y="1296"/>
                  </a:cubicBezTo>
                  <a:cubicBezTo>
                    <a:pt x="7162" y="1376"/>
                    <a:pt x="7062" y="1416"/>
                    <a:pt x="6923" y="1495"/>
                  </a:cubicBezTo>
                  <a:cubicBezTo>
                    <a:pt x="6804" y="1575"/>
                    <a:pt x="6684" y="1614"/>
                    <a:pt x="6565" y="1694"/>
                  </a:cubicBezTo>
                  <a:cubicBezTo>
                    <a:pt x="6028" y="1953"/>
                    <a:pt x="5431" y="2171"/>
                    <a:pt x="4795" y="2311"/>
                  </a:cubicBezTo>
                  <a:cubicBezTo>
                    <a:pt x="4138" y="2470"/>
                    <a:pt x="3502" y="2549"/>
                    <a:pt x="2925" y="2549"/>
                  </a:cubicBezTo>
                  <a:lnTo>
                    <a:pt x="2507" y="2549"/>
                  </a:lnTo>
                  <a:cubicBezTo>
                    <a:pt x="2348" y="2549"/>
                    <a:pt x="2229" y="2510"/>
                    <a:pt x="2109" y="2510"/>
                  </a:cubicBezTo>
                  <a:cubicBezTo>
                    <a:pt x="1851" y="2490"/>
                    <a:pt x="1632" y="2450"/>
                    <a:pt x="1413" y="2410"/>
                  </a:cubicBezTo>
                  <a:cubicBezTo>
                    <a:pt x="583" y="2278"/>
                    <a:pt x="75" y="2110"/>
                    <a:pt x="25" y="2110"/>
                  </a:cubicBezTo>
                  <a:cubicBezTo>
                    <a:pt x="22" y="2110"/>
                    <a:pt x="20" y="2111"/>
                    <a:pt x="20" y="2112"/>
                  </a:cubicBezTo>
                  <a:cubicBezTo>
                    <a:pt x="1" y="2112"/>
                    <a:pt x="140" y="2171"/>
                    <a:pt x="359" y="2251"/>
                  </a:cubicBezTo>
                  <a:cubicBezTo>
                    <a:pt x="617" y="2311"/>
                    <a:pt x="955" y="2410"/>
                    <a:pt x="1393" y="2490"/>
                  </a:cubicBezTo>
                  <a:cubicBezTo>
                    <a:pt x="1612" y="2510"/>
                    <a:pt x="1851" y="2569"/>
                    <a:pt x="2109" y="2589"/>
                  </a:cubicBezTo>
                  <a:cubicBezTo>
                    <a:pt x="2229" y="2589"/>
                    <a:pt x="2348" y="2609"/>
                    <a:pt x="2507" y="2609"/>
                  </a:cubicBezTo>
                  <a:lnTo>
                    <a:pt x="2925" y="2609"/>
                  </a:lnTo>
                  <a:cubicBezTo>
                    <a:pt x="3522" y="2589"/>
                    <a:pt x="4178" y="2549"/>
                    <a:pt x="4815" y="2390"/>
                  </a:cubicBezTo>
                  <a:cubicBezTo>
                    <a:pt x="5491" y="2251"/>
                    <a:pt x="6088" y="1992"/>
                    <a:pt x="6605" y="1754"/>
                  </a:cubicBezTo>
                  <a:cubicBezTo>
                    <a:pt x="6724" y="1674"/>
                    <a:pt x="6864" y="1614"/>
                    <a:pt x="6983" y="1555"/>
                  </a:cubicBezTo>
                  <a:cubicBezTo>
                    <a:pt x="7102" y="1495"/>
                    <a:pt x="7222" y="1416"/>
                    <a:pt x="7321" y="1356"/>
                  </a:cubicBezTo>
                  <a:cubicBezTo>
                    <a:pt x="7560" y="1217"/>
                    <a:pt x="7759" y="1077"/>
                    <a:pt x="7918" y="958"/>
                  </a:cubicBezTo>
                  <a:cubicBezTo>
                    <a:pt x="8276" y="679"/>
                    <a:pt x="8554" y="461"/>
                    <a:pt x="8714" y="282"/>
                  </a:cubicBezTo>
                  <a:lnTo>
                    <a:pt x="8992" y="3"/>
                  </a:lnTo>
                  <a:cubicBezTo>
                    <a:pt x="8992" y="1"/>
                    <a:pt x="8991" y="1"/>
                    <a:pt x="8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1526933" y="3034649"/>
              <a:ext cx="636525" cy="77664"/>
            </a:xfrm>
            <a:custGeom>
              <a:avLst/>
              <a:gdLst/>
              <a:ahLst/>
              <a:cxnLst/>
              <a:rect l="l" t="t" r="r" b="b"/>
              <a:pathLst>
                <a:path w="17785" h="2170" extrusionOk="0">
                  <a:moveTo>
                    <a:pt x="17784" y="115"/>
                  </a:moveTo>
                  <a:lnTo>
                    <a:pt x="17784" y="115"/>
                  </a:lnTo>
                  <a:cubicBezTo>
                    <a:pt x="17784" y="115"/>
                    <a:pt x="17751" y="136"/>
                    <a:pt x="17702" y="172"/>
                  </a:cubicBezTo>
                  <a:lnTo>
                    <a:pt x="17702" y="172"/>
                  </a:lnTo>
                  <a:cubicBezTo>
                    <a:pt x="17757" y="142"/>
                    <a:pt x="17784" y="115"/>
                    <a:pt x="17784" y="115"/>
                  </a:cubicBezTo>
                  <a:close/>
                  <a:moveTo>
                    <a:pt x="17702" y="172"/>
                  </a:moveTo>
                  <a:lnTo>
                    <a:pt x="17702" y="172"/>
                  </a:lnTo>
                  <a:cubicBezTo>
                    <a:pt x="17676" y="186"/>
                    <a:pt x="17644" y="201"/>
                    <a:pt x="17605" y="214"/>
                  </a:cubicBezTo>
                  <a:cubicBezTo>
                    <a:pt x="17571" y="237"/>
                    <a:pt x="17533" y="260"/>
                    <a:pt x="17492" y="283"/>
                  </a:cubicBezTo>
                  <a:lnTo>
                    <a:pt x="17492" y="283"/>
                  </a:lnTo>
                  <a:cubicBezTo>
                    <a:pt x="17546" y="258"/>
                    <a:pt x="17597" y="235"/>
                    <a:pt x="17645" y="214"/>
                  </a:cubicBezTo>
                  <a:cubicBezTo>
                    <a:pt x="17666" y="199"/>
                    <a:pt x="17685" y="184"/>
                    <a:pt x="17702" y="172"/>
                  </a:cubicBezTo>
                  <a:close/>
                  <a:moveTo>
                    <a:pt x="3550" y="0"/>
                  </a:moveTo>
                  <a:cubicBezTo>
                    <a:pt x="3218" y="0"/>
                    <a:pt x="2903" y="20"/>
                    <a:pt x="2606" y="55"/>
                  </a:cubicBezTo>
                  <a:cubicBezTo>
                    <a:pt x="1771" y="154"/>
                    <a:pt x="1114" y="353"/>
                    <a:pt x="676" y="512"/>
                  </a:cubicBezTo>
                  <a:cubicBezTo>
                    <a:pt x="458" y="612"/>
                    <a:pt x="279" y="692"/>
                    <a:pt x="179" y="751"/>
                  </a:cubicBezTo>
                  <a:cubicBezTo>
                    <a:pt x="60" y="811"/>
                    <a:pt x="0" y="851"/>
                    <a:pt x="0" y="851"/>
                  </a:cubicBezTo>
                  <a:cubicBezTo>
                    <a:pt x="0" y="851"/>
                    <a:pt x="60" y="811"/>
                    <a:pt x="179" y="771"/>
                  </a:cubicBezTo>
                  <a:cubicBezTo>
                    <a:pt x="279" y="711"/>
                    <a:pt x="458" y="652"/>
                    <a:pt x="676" y="572"/>
                  </a:cubicBezTo>
                  <a:cubicBezTo>
                    <a:pt x="1114" y="413"/>
                    <a:pt x="1771" y="214"/>
                    <a:pt x="2606" y="154"/>
                  </a:cubicBezTo>
                  <a:cubicBezTo>
                    <a:pt x="2874" y="123"/>
                    <a:pt x="3160" y="105"/>
                    <a:pt x="3461" y="105"/>
                  </a:cubicBezTo>
                  <a:cubicBezTo>
                    <a:pt x="4098" y="105"/>
                    <a:pt x="4800" y="184"/>
                    <a:pt x="5530" y="373"/>
                  </a:cubicBezTo>
                  <a:cubicBezTo>
                    <a:pt x="6585" y="652"/>
                    <a:pt x="7679" y="1169"/>
                    <a:pt x="8912" y="1607"/>
                  </a:cubicBezTo>
                  <a:cubicBezTo>
                    <a:pt x="9509" y="1845"/>
                    <a:pt x="10125" y="2004"/>
                    <a:pt x="10722" y="2104"/>
                  </a:cubicBezTo>
                  <a:cubicBezTo>
                    <a:pt x="11084" y="2151"/>
                    <a:pt x="11438" y="2170"/>
                    <a:pt x="11782" y="2170"/>
                  </a:cubicBezTo>
                  <a:cubicBezTo>
                    <a:pt x="12024" y="2170"/>
                    <a:pt x="12262" y="2160"/>
                    <a:pt x="12493" y="2144"/>
                  </a:cubicBezTo>
                  <a:cubicBezTo>
                    <a:pt x="13607" y="2004"/>
                    <a:pt x="14581" y="1666"/>
                    <a:pt x="15337" y="1348"/>
                  </a:cubicBezTo>
                  <a:cubicBezTo>
                    <a:pt x="16113" y="990"/>
                    <a:pt x="16710" y="692"/>
                    <a:pt x="17128" y="473"/>
                  </a:cubicBezTo>
                  <a:cubicBezTo>
                    <a:pt x="17269" y="402"/>
                    <a:pt x="17391" y="341"/>
                    <a:pt x="17492" y="283"/>
                  </a:cubicBezTo>
                  <a:lnTo>
                    <a:pt x="17492" y="283"/>
                  </a:lnTo>
                  <a:cubicBezTo>
                    <a:pt x="17391" y="331"/>
                    <a:pt x="17278" y="388"/>
                    <a:pt x="17148" y="453"/>
                  </a:cubicBezTo>
                  <a:cubicBezTo>
                    <a:pt x="16710" y="652"/>
                    <a:pt x="16093" y="950"/>
                    <a:pt x="15317" y="1268"/>
                  </a:cubicBezTo>
                  <a:cubicBezTo>
                    <a:pt x="14562" y="1587"/>
                    <a:pt x="13587" y="1905"/>
                    <a:pt x="12493" y="2044"/>
                  </a:cubicBezTo>
                  <a:cubicBezTo>
                    <a:pt x="12277" y="2060"/>
                    <a:pt x="12061" y="2069"/>
                    <a:pt x="11843" y="2069"/>
                  </a:cubicBezTo>
                  <a:cubicBezTo>
                    <a:pt x="11498" y="2069"/>
                    <a:pt x="11148" y="2045"/>
                    <a:pt x="10782" y="1985"/>
                  </a:cubicBezTo>
                  <a:cubicBezTo>
                    <a:pt x="10165" y="1885"/>
                    <a:pt x="9588" y="1706"/>
                    <a:pt x="8992" y="1487"/>
                  </a:cubicBezTo>
                  <a:cubicBezTo>
                    <a:pt x="7798" y="1050"/>
                    <a:pt x="6664" y="512"/>
                    <a:pt x="5570" y="254"/>
                  </a:cubicBezTo>
                  <a:cubicBezTo>
                    <a:pt x="4855" y="72"/>
                    <a:pt x="4174" y="0"/>
                    <a:pt x="3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1584591" y="2871408"/>
              <a:ext cx="561044" cy="82281"/>
            </a:xfrm>
            <a:custGeom>
              <a:avLst/>
              <a:gdLst/>
              <a:ahLst/>
              <a:cxnLst/>
              <a:rect l="l" t="t" r="r" b="b"/>
              <a:pathLst>
                <a:path w="15676" h="2299" extrusionOk="0">
                  <a:moveTo>
                    <a:pt x="0" y="995"/>
                  </a:moveTo>
                  <a:cubicBezTo>
                    <a:pt x="0" y="996"/>
                    <a:pt x="22" y="1010"/>
                    <a:pt x="61" y="1026"/>
                  </a:cubicBezTo>
                  <a:lnTo>
                    <a:pt x="61" y="1026"/>
                  </a:lnTo>
                  <a:lnTo>
                    <a:pt x="0" y="995"/>
                  </a:lnTo>
                  <a:close/>
                  <a:moveTo>
                    <a:pt x="13508" y="1"/>
                  </a:moveTo>
                  <a:cubicBezTo>
                    <a:pt x="13130" y="1"/>
                    <a:pt x="12712" y="61"/>
                    <a:pt x="12294" y="200"/>
                  </a:cubicBezTo>
                  <a:cubicBezTo>
                    <a:pt x="11896" y="339"/>
                    <a:pt x="11439" y="538"/>
                    <a:pt x="11001" y="737"/>
                  </a:cubicBezTo>
                  <a:cubicBezTo>
                    <a:pt x="10106" y="1135"/>
                    <a:pt x="9131" y="1592"/>
                    <a:pt x="8017" y="1851"/>
                  </a:cubicBezTo>
                  <a:cubicBezTo>
                    <a:pt x="7047" y="2098"/>
                    <a:pt x="6078" y="2173"/>
                    <a:pt x="5191" y="2173"/>
                  </a:cubicBezTo>
                  <a:cubicBezTo>
                    <a:pt x="5077" y="2173"/>
                    <a:pt x="4965" y="2171"/>
                    <a:pt x="4854" y="2169"/>
                  </a:cubicBezTo>
                  <a:cubicBezTo>
                    <a:pt x="3860" y="2129"/>
                    <a:pt x="2984" y="1970"/>
                    <a:pt x="2268" y="1791"/>
                  </a:cubicBezTo>
                  <a:cubicBezTo>
                    <a:pt x="1552" y="1632"/>
                    <a:pt x="995" y="1393"/>
                    <a:pt x="597" y="1254"/>
                  </a:cubicBezTo>
                  <a:cubicBezTo>
                    <a:pt x="398" y="1175"/>
                    <a:pt x="279" y="1095"/>
                    <a:pt x="160" y="1055"/>
                  </a:cubicBezTo>
                  <a:cubicBezTo>
                    <a:pt x="120" y="1047"/>
                    <a:pt x="86" y="1036"/>
                    <a:pt x="61" y="1026"/>
                  </a:cubicBezTo>
                  <a:lnTo>
                    <a:pt x="61" y="1026"/>
                  </a:lnTo>
                  <a:lnTo>
                    <a:pt x="160" y="1075"/>
                  </a:lnTo>
                  <a:cubicBezTo>
                    <a:pt x="259" y="1135"/>
                    <a:pt x="378" y="1194"/>
                    <a:pt x="577" y="1294"/>
                  </a:cubicBezTo>
                  <a:cubicBezTo>
                    <a:pt x="955" y="1473"/>
                    <a:pt x="1532" y="1692"/>
                    <a:pt x="2248" y="1891"/>
                  </a:cubicBezTo>
                  <a:cubicBezTo>
                    <a:pt x="2964" y="2090"/>
                    <a:pt x="3840" y="2269"/>
                    <a:pt x="4834" y="2289"/>
                  </a:cubicBezTo>
                  <a:cubicBezTo>
                    <a:pt x="4992" y="2295"/>
                    <a:pt x="5152" y="2298"/>
                    <a:pt x="5314" y="2298"/>
                  </a:cubicBezTo>
                  <a:cubicBezTo>
                    <a:pt x="6176" y="2298"/>
                    <a:pt x="7099" y="2205"/>
                    <a:pt x="8037" y="1970"/>
                  </a:cubicBezTo>
                  <a:cubicBezTo>
                    <a:pt x="9151" y="1732"/>
                    <a:pt x="10146" y="1234"/>
                    <a:pt x="11041" y="836"/>
                  </a:cubicBezTo>
                  <a:cubicBezTo>
                    <a:pt x="11498" y="598"/>
                    <a:pt x="11916" y="438"/>
                    <a:pt x="12334" y="279"/>
                  </a:cubicBezTo>
                  <a:cubicBezTo>
                    <a:pt x="12732" y="140"/>
                    <a:pt x="13130" y="80"/>
                    <a:pt x="13508" y="80"/>
                  </a:cubicBezTo>
                  <a:cubicBezTo>
                    <a:pt x="14263" y="80"/>
                    <a:pt x="14820" y="299"/>
                    <a:pt x="15179" y="538"/>
                  </a:cubicBezTo>
                  <a:cubicBezTo>
                    <a:pt x="15502" y="767"/>
                    <a:pt x="15607" y="977"/>
                    <a:pt x="15651" y="977"/>
                  </a:cubicBezTo>
                  <a:cubicBezTo>
                    <a:pt x="15652" y="977"/>
                    <a:pt x="15654" y="976"/>
                    <a:pt x="15656" y="976"/>
                  </a:cubicBezTo>
                  <a:cubicBezTo>
                    <a:pt x="15676" y="976"/>
                    <a:pt x="15616" y="936"/>
                    <a:pt x="15557" y="856"/>
                  </a:cubicBezTo>
                  <a:cubicBezTo>
                    <a:pt x="15477" y="757"/>
                    <a:pt x="15377" y="637"/>
                    <a:pt x="15198" y="498"/>
                  </a:cubicBezTo>
                  <a:cubicBezTo>
                    <a:pt x="14860" y="259"/>
                    <a:pt x="14263" y="1"/>
                    <a:pt x="13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1447191" y="1915942"/>
              <a:ext cx="877141" cy="882868"/>
            </a:xfrm>
            <a:custGeom>
              <a:avLst/>
              <a:gdLst/>
              <a:ahLst/>
              <a:cxnLst/>
              <a:rect l="l" t="t" r="r" b="b"/>
              <a:pathLst>
                <a:path w="24508" h="24668" extrusionOk="0">
                  <a:moveTo>
                    <a:pt x="21007" y="1"/>
                  </a:moveTo>
                  <a:lnTo>
                    <a:pt x="20848" y="120"/>
                  </a:lnTo>
                  <a:lnTo>
                    <a:pt x="15278" y="3621"/>
                  </a:lnTo>
                  <a:lnTo>
                    <a:pt x="9350" y="3820"/>
                  </a:lnTo>
                  <a:cubicBezTo>
                    <a:pt x="9350" y="3820"/>
                    <a:pt x="5172" y="3820"/>
                    <a:pt x="3601" y="7103"/>
                  </a:cubicBezTo>
                  <a:cubicBezTo>
                    <a:pt x="3422" y="7480"/>
                    <a:pt x="0" y="14324"/>
                    <a:pt x="0" y="14324"/>
                  </a:cubicBezTo>
                  <a:lnTo>
                    <a:pt x="5292" y="16253"/>
                  </a:lnTo>
                  <a:lnTo>
                    <a:pt x="6127" y="13826"/>
                  </a:lnTo>
                  <a:lnTo>
                    <a:pt x="7241" y="19376"/>
                  </a:lnTo>
                  <a:lnTo>
                    <a:pt x="5670" y="23952"/>
                  </a:lnTo>
                  <a:lnTo>
                    <a:pt x="18938" y="24668"/>
                  </a:lnTo>
                  <a:lnTo>
                    <a:pt x="17844" y="18024"/>
                  </a:lnTo>
                  <a:lnTo>
                    <a:pt x="18839" y="10067"/>
                  </a:lnTo>
                  <a:lnTo>
                    <a:pt x="24508" y="4596"/>
                  </a:lnTo>
                  <a:lnTo>
                    <a:pt x="2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1730545" y="2464183"/>
              <a:ext cx="263450" cy="163346"/>
            </a:xfrm>
            <a:custGeom>
              <a:avLst/>
              <a:gdLst/>
              <a:ahLst/>
              <a:cxnLst/>
              <a:rect l="l" t="t" r="r" b="b"/>
              <a:pathLst>
                <a:path w="7361" h="4564" extrusionOk="0">
                  <a:moveTo>
                    <a:pt x="7341" y="0"/>
                  </a:moveTo>
                  <a:cubicBezTo>
                    <a:pt x="7321" y="0"/>
                    <a:pt x="7341" y="537"/>
                    <a:pt x="7003" y="1373"/>
                  </a:cubicBezTo>
                  <a:cubicBezTo>
                    <a:pt x="6664" y="2169"/>
                    <a:pt x="5869" y="3163"/>
                    <a:pt x="4715" y="3760"/>
                  </a:cubicBezTo>
                  <a:cubicBezTo>
                    <a:pt x="3521" y="4357"/>
                    <a:pt x="2288" y="4456"/>
                    <a:pt x="1433" y="4456"/>
                  </a:cubicBezTo>
                  <a:cubicBezTo>
                    <a:pt x="637" y="4456"/>
                    <a:pt x="104" y="4374"/>
                    <a:pt x="14" y="4374"/>
                  </a:cubicBezTo>
                  <a:cubicBezTo>
                    <a:pt x="5" y="4374"/>
                    <a:pt x="0" y="4375"/>
                    <a:pt x="0" y="4377"/>
                  </a:cubicBezTo>
                  <a:lnTo>
                    <a:pt x="378" y="4456"/>
                  </a:lnTo>
                  <a:cubicBezTo>
                    <a:pt x="637" y="4476"/>
                    <a:pt x="975" y="4516"/>
                    <a:pt x="1433" y="4556"/>
                  </a:cubicBezTo>
                  <a:cubicBezTo>
                    <a:pt x="1537" y="4561"/>
                    <a:pt x="1649" y="4563"/>
                    <a:pt x="1765" y="4563"/>
                  </a:cubicBezTo>
                  <a:cubicBezTo>
                    <a:pt x="2599" y="4563"/>
                    <a:pt x="3710" y="4420"/>
                    <a:pt x="4775" y="3879"/>
                  </a:cubicBezTo>
                  <a:cubicBezTo>
                    <a:pt x="6008" y="3263"/>
                    <a:pt x="6764" y="2208"/>
                    <a:pt x="7102" y="1393"/>
                  </a:cubicBezTo>
                  <a:cubicBezTo>
                    <a:pt x="7241" y="975"/>
                    <a:pt x="7321" y="617"/>
                    <a:pt x="7341" y="378"/>
                  </a:cubicBezTo>
                  <a:cubicBezTo>
                    <a:pt x="7361" y="120"/>
                    <a:pt x="7341" y="0"/>
                    <a:pt x="734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1609501" y="2157314"/>
              <a:ext cx="99711" cy="461369"/>
            </a:xfrm>
            <a:custGeom>
              <a:avLst/>
              <a:gdLst/>
              <a:ahLst/>
              <a:cxnLst/>
              <a:rect l="l" t="t" r="r" b="b"/>
              <a:pathLst>
                <a:path w="2786" h="12891" extrusionOk="0">
                  <a:moveTo>
                    <a:pt x="60" y="0"/>
                  </a:moveTo>
                  <a:cubicBezTo>
                    <a:pt x="1" y="0"/>
                    <a:pt x="578" y="2905"/>
                    <a:pt x="1333" y="6466"/>
                  </a:cubicBezTo>
                  <a:cubicBezTo>
                    <a:pt x="2070" y="10046"/>
                    <a:pt x="2686" y="12891"/>
                    <a:pt x="2746" y="12891"/>
                  </a:cubicBezTo>
                  <a:cubicBezTo>
                    <a:pt x="2786" y="12871"/>
                    <a:pt x="2229" y="9987"/>
                    <a:pt x="1473" y="6426"/>
                  </a:cubicBezTo>
                  <a:cubicBezTo>
                    <a:pt x="737" y="2845"/>
                    <a:pt x="100" y="0"/>
                    <a:pt x="6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1837344" y="1466699"/>
              <a:ext cx="36" cy="36"/>
            </a:xfrm>
            <a:custGeom>
              <a:avLst/>
              <a:gdLst/>
              <a:ahLst/>
              <a:cxnLst/>
              <a:rect l="l" t="t" r="r" b="b"/>
              <a:pathLst>
                <a:path w="1" h="1" extrusionOk="0">
                  <a:moveTo>
                    <a:pt x="0"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23"/>
          <p:cNvSpPr txBox="1"/>
          <p:nvPr/>
        </p:nvSpPr>
        <p:spPr>
          <a:xfrm>
            <a:off x="457200" y="3566828"/>
            <a:ext cx="18006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dirty="0">
                <a:solidFill>
                  <a:schemeClr val="accent4"/>
                </a:solidFill>
                <a:latin typeface="Fira Sans Extra Condensed"/>
                <a:ea typeface="Fira Sans Extra Condensed"/>
                <a:cs typeface="Fira Sans Extra Condensed"/>
                <a:sym typeface="Fira Sans Extra Condensed"/>
              </a:rPr>
              <a:t>Be Confident</a:t>
            </a:r>
            <a:endParaRPr sz="2000" b="1" dirty="0">
              <a:solidFill>
                <a:schemeClr val="accent4"/>
              </a:solidFill>
              <a:latin typeface="Fira Sans Extra Condensed"/>
              <a:ea typeface="Fira Sans Extra Condensed"/>
              <a:cs typeface="Fira Sans Extra Condensed"/>
              <a:sym typeface="Fira Sans Extra Condensed"/>
            </a:endParaRPr>
          </a:p>
        </p:txBody>
      </p:sp>
      <p:sp>
        <p:nvSpPr>
          <p:cNvPr id="1373" name="Google Shape;1373;p23"/>
          <p:cNvSpPr txBox="1"/>
          <p:nvPr/>
        </p:nvSpPr>
        <p:spPr>
          <a:xfrm>
            <a:off x="461376" y="1632200"/>
            <a:ext cx="18006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dirty="0">
                <a:solidFill>
                  <a:schemeClr val="accent6"/>
                </a:solidFill>
                <a:latin typeface="Fira Sans Extra Condensed"/>
                <a:ea typeface="Fira Sans Extra Condensed"/>
                <a:cs typeface="Fira Sans Extra Condensed"/>
                <a:sym typeface="Fira Sans Extra Condensed"/>
              </a:rPr>
              <a:t>Understand Yourself</a:t>
            </a:r>
            <a:endParaRPr sz="2000" b="1" dirty="0">
              <a:solidFill>
                <a:schemeClr val="accent6"/>
              </a:solidFill>
              <a:latin typeface="Fira Sans Extra Condensed"/>
              <a:ea typeface="Fira Sans Extra Condensed"/>
              <a:cs typeface="Fira Sans Extra Condensed"/>
              <a:sym typeface="Fira Sans Extra Condensed"/>
            </a:endParaRPr>
          </a:p>
        </p:txBody>
      </p:sp>
      <p:sp>
        <p:nvSpPr>
          <p:cNvPr id="1376" name="Google Shape;1376;p23"/>
          <p:cNvSpPr txBox="1"/>
          <p:nvPr/>
        </p:nvSpPr>
        <p:spPr>
          <a:xfrm>
            <a:off x="6882131" y="3563801"/>
            <a:ext cx="18048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b="1" dirty="0">
                <a:solidFill>
                  <a:schemeClr val="accent5"/>
                </a:solidFill>
                <a:latin typeface="Fira Sans Extra Condensed"/>
                <a:ea typeface="Fira Sans Extra Condensed"/>
                <a:cs typeface="Fira Sans Extra Condensed"/>
                <a:sym typeface="Fira Sans Extra Condensed"/>
              </a:rPr>
              <a:t>Adapt</a:t>
            </a:r>
            <a:endParaRPr sz="2000" b="1" dirty="0">
              <a:solidFill>
                <a:schemeClr val="accent5"/>
              </a:solidFill>
              <a:latin typeface="Fira Sans Extra Condensed"/>
              <a:ea typeface="Fira Sans Extra Condensed"/>
              <a:cs typeface="Fira Sans Extra Condensed"/>
              <a:sym typeface="Fira Sans Extra Condensed"/>
            </a:endParaRPr>
          </a:p>
        </p:txBody>
      </p:sp>
      <p:sp>
        <p:nvSpPr>
          <p:cNvPr id="1377" name="Google Shape;1377;p23"/>
          <p:cNvSpPr txBox="1"/>
          <p:nvPr/>
        </p:nvSpPr>
        <p:spPr>
          <a:xfrm>
            <a:off x="6882131" y="1633749"/>
            <a:ext cx="1804800" cy="47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b="1" dirty="0">
                <a:solidFill>
                  <a:schemeClr val="accent1"/>
                </a:solidFill>
                <a:latin typeface="Fira Sans Extra Condensed"/>
                <a:ea typeface="Fira Sans Extra Condensed"/>
                <a:cs typeface="Fira Sans Extra Condensed"/>
                <a:sym typeface="Fira Sans Extra Condensed"/>
              </a:rPr>
              <a:t>Understand the Other Side</a:t>
            </a:r>
            <a:endParaRPr sz="2000" b="1" dirty="0">
              <a:solidFill>
                <a:schemeClr val="accen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538952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0A22-FE0D-489F-B8F8-E82665658975}"/>
              </a:ext>
            </a:extLst>
          </p:cNvPr>
          <p:cNvSpPr>
            <a:spLocks noGrp="1"/>
          </p:cNvSpPr>
          <p:nvPr>
            <p:ph type="title"/>
          </p:nvPr>
        </p:nvSpPr>
        <p:spPr>
          <a:xfrm>
            <a:off x="1435101" y="273844"/>
            <a:ext cx="7080249" cy="994172"/>
          </a:xfrm>
        </p:spPr>
        <p:txBody>
          <a:bodyPr>
            <a:normAutofit/>
          </a:bodyPr>
          <a:lstStyle/>
          <a:p>
            <a:r>
              <a:rPr lang="en-US" sz="4050" dirty="0"/>
              <a:t>Discuss</a:t>
            </a:r>
          </a:p>
        </p:txBody>
      </p:sp>
      <p:pic>
        <p:nvPicPr>
          <p:cNvPr id="7" name="Graphic 6" descr="Office Worker">
            <a:extLst>
              <a:ext uri="{FF2B5EF4-FFF2-40B4-BE49-F238E27FC236}">
                <a16:creationId xmlns:a16="http://schemas.microsoft.com/office/drawing/2014/main" id="{C193D8AE-98D6-49C5-A346-DAA1E7871F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428030"/>
            <a:ext cx="685800" cy="685800"/>
          </a:xfrm>
          <a:prstGeom prst="rect">
            <a:avLst/>
          </a:prstGeom>
        </p:spPr>
      </p:pic>
      <p:sp>
        <p:nvSpPr>
          <p:cNvPr id="3" name="Content Placeholder 2">
            <a:extLst>
              <a:ext uri="{FF2B5EF4-FFF2-40B4-BE49-F238E27FC236}">
                <a16:creationId xmlns:a16="http://schemas.microsoft.com/office/drawing/2014/main" id="{B50EF729-3296-4532-B571-14D3262AE325}"/>
              </a:ext>
            </a:extLst>
          </p:cNvPr>
          <p:cNvSpPr>
            <a:spLocks noGrp="1"/>
          </p:cNvSpPr>
          <p:nvPr>
            <p:ph idx="1"/>
          </p:nvPr>
        </p:nvSpPr>
        <p:spPr>
          <a:xfrm>
            <a:off x="628650" y="1369219"/>
            <a:ext cx="7886700" cy="3263504"/>
          </a:xfrm>
        </p:spPr>
        <p:txBody>
          <a:bodyPr>
            <a:normAutofit/>
          </a:bodyPr>
          <a:lstStyle/>
          <a:p>
            <a:pPr marL="0" indent="0">
              <a:buNone/>
            </a:pPr>
            <a:r>
              <a:rPr lang="en-US" dirty="0"/>
              <a:t>Create do and don’t list for communication using email and messenger with somebody with an important position which you need to have his or her approval.</a:t>
            </a:r>
          </a:p>
          <a:p>
            <a:pPr marL="0" indent="0">
              <a:buNone/>
            </a:pPr>
            <a:endParaRPr lang="en-US" dirty="0"/>
          </a:p>
          <a:p>
            <a:pPr marL="0" indent="0">
              <a:buNone/>
            </a:pPr>
            <a:r>
              <a:rPr lang="en-US" dirty="0"/>
              <a:t>Give an example</a:t>
            </a:r>
          </a:p>
        </p:txBody>
      </p:sp>
    </p:spTree>
    <p:extLst>
      <p:ext uri="{BB962C8B-B14F-4D97-AF65-F5344CB8AC3E}">
        <p14:creationId xmlns:p14="http://schemas.microsoft.com/office/powerpoint/2010/main" val="347675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2689-2DE6-4F3D-A5F2-516C2FD32EB5}"/>
              </a:ext>
            </a:extLst>
          </p:cNvPr>
          <p:cNvSpPr>
            <a:spLocks noGrp="1"/>
          </p:cNvSpPr>
          <p:nvPr>
            <p:ph type="title"/>
          </p:nvPr>
        </p:nvSpPr>
        <p:spPr/>
        <p:txBody>
          <a:bodyPr/>
          <a:lstStyle/>
          <a:p>
            <a:r>
              <a:rPr lang="en-US" dirty="0"/>
              <a:t>Johari Window</a:t>
            </a:r>
          </a:p>
        </p:txBody>
      </p:sp>
      <p:sp>
        <p:nvSpPr>
          <p:cNvPr id="3" name="Content Placeholder 2">
            <a:extLst>
              <a:ext uri="{FF2B5EF4-FFF2-40B4-BE49-F238E27FC236}">
                <a16:creationId xmlns:a16="http://schemas.microsoft.com/office/drawing/2014/main" id="{E7453BCB-76D8-48F9-B67A-2014F7C3450B}"/>
              </a:ext>
            </a:extLst>
          </p:cNvPr>
          <p:cNvSpPr>
            <a:spLocks noGrp="1"/>
          </p:cNvSpPr>
          <p:nvPr>
            <p:ph idx="1"/>
          </p:nvPr>
        </p:nvSpPr>
        <p:spPr>
          <a:xfrm>
            <a:off x="628650" y="1409560"/>
            <a:ext cx="7886700" cy="3263504"/>
          </a:xfrm>
        </p:spPr>
        <p:txBody>
          <a:bodyPr>
            <a:normAutofit/>
          </a:bodyPr>
          <a:lstStyle/>
          <a:p>
            <a:pPr algn="l">
              <a:buFont typeface="Arial" panose="020B0604020202020204" pitchFamily="34" charset="0"/>
              <a:buChar char="•"/>
            </a:pPr>
            <a:r>
              <a:rPr lang="en-US" b="0" i="0" dirty="0">
                <a:solidFill>
                  <a:srgbClr val="202122"/>
                </a:solidFill>
                <a:effectLst/>
                <a:latin typeface="Arial" panose="020B0604020202020204" pitchFamily="34" charset="0"/>
              </a:rPr>
              <a:t>Accept</a:t>
            </a: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dirty="0">
              <a:solidFill>
                <a:srgbClr val="202122"/>
              </a:solidFill>
              <a:latin typeface="Arial" panose="020B0604020202020204" pitchFamily="34" charset="0"/>
            </a:endParaRP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endParaRPr lang="en-US" sz="3300" dirty="0">
              <a:solidFill>
                <a:srgbClr val="202122"/>
              </a:solidFill>
              <a:latin typeface="Arial" panose="020B0604020202020204" pitchFamily="34" charset="0"/>
            </a:endParaRPr>
          </a:p>
          <a:p>
            <a:endParaRPr lang="en-US" sz="3300" dirty="0"/>
          </a:p>
        </p:txBody>
      </p:sp>
      <p:graphicFrame>
        <p:nvGraphicFramePr>
          <p:cNvPr id="8" name="Table 8">
            <a:extLst>
              <a:ext uri="{FF2B5EF4-FFF2-40B4-BE49-F238E27FC236}">
                <a16:creationId xmlns:a16="http://schemas.microsoft.com/office/drawing/2014/main" id="{63815E52-3710-4071-A0B5-E4402B584CE7}"/>
              </a:ext>
            </a:extLst>
          </p:cNvPr>
          <p:cNvGraphicFramePr>
            <a:graphicFrameLocks noGrp="1"/>
          </p:cNvGraphicFramePr>
          <p:nvPr>
            <p:extLst>
              <p:ext uri="{D42A27DB-BD31-4B8C-83A1-F6EECF244321}">
                <p14:modId xmlns:p14="http://schemas.microsoft.com/office/powerpoint/2010/main" val="1033580985"/>
              </p:ext>
            </p:extLst>
          </p:nvPr>
        </p:nvGraphicFramePr>
        <p:xfrm>
          <a:off x="628651" y="1375732"/>
          <a:ext cx="7742145" cy="2781300"/>
        </p:xfrm>
        <a:graphic>
          <a:graphicData uri="http://schemas.openxmlformats.org/drawingml/2006/table">
            <a:tbl>
              <a:tblPr firstRow="1" bandRow="1">
                <a:tableStyleId>{5C22544A-7EE6-4342-B048-85BDC9FD1C3A}</a:tableStyleId>
              </a:tblPr>
              <a:tblGrid>
                <a:gridCol w="924485">
                  <a:extLst>
                    <a:ext uri="{9D8B030D-6E8A-4147-A177-3AD203B41FA5}">
                      <a16:colId xmlns:a16="http://schemas.microsoft.com/office/drawing/2014/main" val="600633088"/>
                    </a:ext>
                  </a:extLst>
                </a:gridCol>
                <a:gridCol w="1089212">
                  <a:extLst>
                    <a:ext uri="{9D8B030D-6E8A-4147-A177-3AD203B41FA5}">
                      <a16:colId xmlns:a16="http://schemas.microsoft.com/office/drawing/2014/main" val="3223084769"/>
                    </a:ext>
                  </a:extLst>
                </a:gridCol>
                <a:gridCol w="1109383">
                  <a:extLst>
                    <a:ext uri="{9D8B030D-6E8A-4147-A177-3AD203B41FA5}">
                      <a16:colId xmlns:a16="http://schemas.microsoft.com/office/drawing/2014/main" val="1893672399"/>
                    </a:ext>
                  </a:extLst>
                </a:gridCol>
                <a:gridCol w="1321174">
                  <a:extLst>
                    <a:ext uri="{9D8B030D-6E8A-4147-A177-3AD203B41FA5}">
                      <a16:colId xmlns:a16="http://schemas.microsoft.com/office/drawing/2014/main" val="3483822323"/>
                    </a:ext>
                  </a:extLst>
                </a:gridCol>
                <a:gridCol w="937932">
                  <a:extLst>
                    <a:ext uri="{9D8B030D-6E8A-4147-A177-3AD203B41FA5}">
                      <a16:colId xmlns:a16="http://schemas.microsoft.com/office/drawing/2014/main" val="3947747792"/>
                    </a:ext>
                  </a:extLst>
                </a:gridCol>
                <a:gridCol w="1230406">
                  <a:extLst>
                    <a:ext uri="{9D8B030D-6E8A-4147-A177-3AD203B41FA5}">
                      <a16:colId xmlns:a16="http://schemas.microsoft.com/office/drawing/2014/main" val="124796982"/>
                    </a:ext>
                  </a:extLst>
                </a:gridCol>
                <a:gridCol w="1129553">
                  <a:extLst>
                    <a:ext uri="{9D8B030D-6E8A-4147-A177-3AD203B41FA5}">
                      <a16:colId xmlns:a16="http://schemas.microsoft.com/office/drawing/2014/main" val="837133400"/>
                    </a:ext>
                  </a:extLst>
                </a:gridCol>
              </a:tblGrid>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extLst>
                  <a:ext uri="{0D108BD9-81ED-4DB2-BD59-A6C34878D82A}">
                    <a16:rowId xmlns:a16="http://schemas.microsoft.com/office/drawing/2014/main" val="1285312983"/>
                  </a:ext>
                </a:extLst>
              </a:tr>
              <a:tr h="278130">
                <a:tc>
                  <a:txBody>
                    <a:bodyPr/>
                    <a:lstStyle/>
                    <a:p>
                      <a:r>
                        <a:rPr lang="en-US" sz="1200" dirty="0"/>
                        <a:t>Able</a:t>
                      </a:r>
                    </a:p>
                  </a:txBody>
                  <a:tcPr marL="68580" marR="68580" marT="34290" marB="34290"/>
                </a:tc>
                <a:tc>
                  <a:txBody>
                    <a:bodyPr/>
                    <a:lstStyle/>
                    <a:p>
                      <a:r>
                        <a:rPr lang="en-US" sz="1200" b="0" i="0" dirty="0">
                          <a:solidFill>
                            <a:srgbClr val="202122"/>
                          </a:solidFill>
                          <a:effectLst/>
                          <a:latin typeface="Arial" panose="020B0604020202020204" pitchFamily="34" charset="0"/>
                        </a:rPr>
                        <a:t>clever</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friendly</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introverted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observant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religious</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silly</a:t>
                      </a:r>
                      <a:endParaRPr lang="en-US" sz="1200" dirty="0"/>
                    </a:p>
                  </a:txBody>
                  <a:tcPr marL="68580" marR="68580" marT="34290" marB="34290"/>
                </a:tc>
                <a:extLst>
                  <a:ext uri="{0D108BD9-81ED-4DB2-BD59-A6C34878D82A}">
                    <a16:rowId xmlns:a16="http://schemas.microsoft.com/office/drawing/2014/main" val="2031119444"/>
                  </a:ext>
                </a:extLst>
              </a:tr>
              <a:tr h="278130">
                <a:tc>
                  <a:txBody>
                    <a:bodyPr/>
                    <a:lstStyle/>
                    <a:p>
                      <a:r>
                        <a:rPr lang="en-US" sz="1200" dirty="0"/>
                        <a:t>accepting</a:t>
                      </a:r>
                    </a:p>
                  </a:txBody>
                  <a:tcPr marL="68580" marR="68580" marT="34290" marB="34290"/>
                </a:tc>
                <a:tc>
                  <a:txBody>
                    <a:bodyPr/>
                    <a:lstStyle/>
                    <a:p>
                      <a:r>
                        <a:rPr lang="en-US" sz="1200" b="0" i="0" dirty="0">
                          <a:solidFill>
                            <a:srgbClr val="202122"/>
                          </a:solidFill>
                          <a:effectLst/>
                          <a:latin typeface="Arial" panose="020B0604020202020204" pitchFamily="34" charset="0"/>
                        </a:rPr>
                        <a:t>complex</a:t>
                      </a:r>
                      <a:endParaRPr lang="en-US" sz="12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02122"/>
                          </a:solidFill>
                          <a:effectLst/>
                          <a:latin typeface="Arial" panose="020B0604020202020204" pitchFamily="34" charset="0"/>
                        </a:rPr>
                        <a:t>giving</a:t>
                      </a:r>
                    </a:p>
                  </a:txBody>
                  <a:tcPr marL="68580" marR="68580" marT="34290" marB="34290"/>
                </a:tc>
                <a:tc>
                  <a:txBody>
                    <a:bodyPr/>
                    <a:lstStyle/>
                    <a:p>
                      <a:r>
                        <a:rPr lang="en-US" sz="1200" b="0" i="0" dirty="0">
                          <a:solidFill>
                            <a:srgbClr val="202122"/>
                          </a:solidFill>
                          <a:effectLst/>
                          <a:latin typeface="Arial" panose="020B0604020202020204" pitchFamily="34" charset="0"/>
                        </a:rPr>
                        <a:t>kind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organized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responsive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smart</a:t>
                      </a:r>
                      <a:endParaRPr lang="en-US" sz="1200" dirty="0"/>
                    </a:p>
                  </a:txBody>
                  <a:tcPr marL="68580" marR="68580" marT="34290" marB="34290"/>
                </a:tc>
                <a:extLst>
                  <a:ext uri="{0D108BD9-81ED-4DB2-BD59-A6C34878D82A}">
                    <a16:rowId xmlns:a16="http://schemas.microsoft.com/office/drawing/2014/main" val="1602453279"/>
                  </a:ext>
                </a:extLst>
              </a:tr>
              <a:tr h="278130">
                <a:tc>
                  <a:txBody>
                    <a:bodyPr/>
                    <a:lstStyle/>
                    <a:p>
                      <a:r>
                        <a:rPr lang="en-US" sz="1200" b="0" i="0" dirty="0">
                          <a:solidFill>
                            <a:srgbClr val="202122"/>
                          </a:solidFill>
                          <a:effectLst/>
                          <a:latin typeface="Arial" panose="020B0604020202020204" pitchFamily="34" charset="0"/>
                        </a:rPr>
                        <a:t>adaptable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confident</a:t>
                      </a:r>
                      <a:endParaRPr lang="en-US" sz="12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02122"/>
                          </a:solidFill>
                          <a:effectLst/>
                          <a:latin typeface="Arial" panose="020B0604020202020204" pitchFamily="34" charset="0"/>
                        </a:rPr>
                        <a:t>happy</a:t>
                      </a:r>
                    </a:p>
                  </a:txBody>
                  <a:tcPr marL="68580" marR="68580" marT="34290" marB="34290"/>
                </a:tc>
                <a:tc>
                  <a:txBody>
                    <a:bodyPr/>
                    <a:lstStyle/>
                    <a:p>
                      <a:r>
                        <a:rPr lang="en-US" sz="1200" b="0" i="0" dirty="0">
                          <a:solidFill>
                            <a:srgbClr val="202122"/>
                          </a:solidFill>
                          <a:effectLst/>
                          <a:latin typeface="Arial" panose="020B0604020202020204" pitchFamily="34" charset="0"/>
                        </a:rPr>
                        <a:t>knowledgeable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patient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searching</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spontaneous</a:t>
                      </a:r>
                      <a:endParaRPr lang="en-US" sz="1200" dirty="0"/>
                    </a:p>
                  </a:txBody>
                  <a:tcPr marL="68580" marR="68580" marT="34290" marB="34290"/>
                </a:tc>
                <a:extLst>
                  <a:ext uri="{0D108BD9-81ED-4DB2-BD59-A6C34878D82A}">
                    <a16:rowId xmlns:a16="http://schemas.microsoft.com/office/drawing/2014/main" val="1453630280"/>
                  </a:ext>
                </a:extLst>
              </a:tr>
              <a:tr h="278130">
                <a:tc>
                  <a:txBody>
                    <a:bodyPr/>
                    <a:lstStyle/>
                    <a:p>
                      <a:r>
                        <a:rPr lang="en-US" sz="1200" b="0" i="0" dirty="0">
                          <a:solidFill>
                            <a:srgbClr val="202122"/>
                          </a:solidFill>
                          <a:effectLst/>
                          <a:latin typeface="Arial" panose="020B0604020202020204" pitchFamily="34" charset="0"/>
                        </a:rPr>
                        <a:t>bold</a:t>
                      </a:r>
                      <a:endParaRPr lang="en-US" sz="12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02122"/>
                          </a:solidFill>
                          <a:effectLst/>
                          <a:latin typeface="Arial" panose="020B0604020202020204" pitchFamily="34" charset="0"/>
                        </a:rPr>
                        <a:t>dependable</a:t>
                      </a:r>
                    </a:p>
                  </a:txBody>
                  <a:tcPr marL="68580" marR="68580" marT="34290" marB="34290"/>
                </a:tc>
                <a:tc>
                  <a:txBody>
                    <a:bodyPr/>
                    <a:lstStyle/>
                    <a:p>
                      <a:r>
                        <a:rPr lang="en-US" sz="1200" b="0" i="0" dirty="0">
                          <a:solidFill>
                            <a:srgbClr val="202122"/>
                          </a:solidFill>
                          <a:effectLst/>
                          <a:latin typeface="Arial" panose="020B0604020202020204" pitchFamily="34" charset="0"/>
                        </a:rPr>
                        <a:t>helpful</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logical</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powerful</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self-assertive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sympathetic</a:t>
                      </a:r>
                      <a:endParaRPr lang="en-US" sz="1200" dirty="0"/>
                    </a:p>
                  </a:txBody>
                  <a:tcPr marL="68580" marR="68580" marT="34290" marB="34290"/>
                </a:tc>
                <a:extLst>
                  <a:ext uri="{0D108BD9-81ED-4DB2-BD59-A6C34878D82A}">
                    <a16:rowId xmlns:a16="http://schemas.microsoft.com/office/drawing/2014/main" val="1506603100"/>
                  </a:ext>
                </a:extLst>
              </a:tr>
              <a:tr h="278130">
                <a:tc>
                  <a:txBody>
                    <a:bodyPr/>
                    <a:lstStyle/>
                    <a:p>
                      <a:r>
                        <a:rPr lang="en-US" sz="1200" b="0" i="0" dirty="0">
                          <a:solidFill>
                            <a:srgbClr val="202122"/>
                          </a:solidFill>
                          <a:effectLst/>
                          <a:latin typeface="Arial" panose="020B0604020202020204" pitchFamily="34" charset="0"/>
                        </a:rPr>
                        <a:t>brave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dignified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idealistic</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loving</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proud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self-conscious</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tense</a:t>
                      </a:r>
                      <a:endParaRPr lang="en-US" sz="1200" dirty="0"/>
                    </a:p>
                  </a:txBody>
                  <a:tcPr marL="68580" marR="68580" marT="34290" marB="34290"/>
                </a:tc>
                <a:extLst>
                  <a:ext uri="{0D108BD9-81ED-4DB2-BD59-A6C34878D82A}">
                    <a16:rowId xmlns:a16="http://schemas.microsoft.com/office/drawing/2014/main" val="3595312712"/>
                  </a:ext>
                </a:extLst>
              </a:tr>
              <a:tr h="278130">
                <a:tc>
                  <a:txBody>
                    <a:bodyPr/>
                    <a:lstStyle/>
                    <a:p>
                      <a:r>
                        <a:rPr lang="en-US" sz="1200" b="0" i="0" dirty="0">
                          <a:solidFill>
                            <a:srgbClr val="202122"/>
                          </a:solidFill>
                          <a:effectLst/>
                          <a:latin typeface="Arial" panose="020B0604020202020204" pitchFamily="34" charset="0"/>
                        </a:rPr>
                        <a:t>calm</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empathetic</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independent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mature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quiet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sensible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trustworthy</a:t>
                      </a:r>
                      <a:endParaRPr lang="en-US" sz="1200" dirty="0"/>
                    </a:p>
                  </a:txBody>
                  <a:tcPr marL="68580" marR="68580" marT="34290" marB="34290"/>
                </a:tc>
                <a:extLst>
                  <a:ext uri="{0D108BD9-81ED-4DB2-BD59-A6C34878D82A}">
                    <a16:rowId xmlns:a16="http://schemas.microsoft.com/office/drawing/2014/main" val="1734859021"/>
                  </a:ext>
                </a:extLst>
              </a:tr>
              <a:tr h="278130">
                <a:tc>
                  <a:txBody>
                    <a:bodyPr/>
                    <a:lstStyle/>
                    <a:p>
                      <a:r>
                        <a:rPr lang="en-US" sz="1200" b="0" i="0" dirty="0">
                          <a:solidFill>
                            <a:srgbClr val="202122"/>
                          </a:solidFill>
                          <a:effectLst/>
                          <a:latin typeface="Arial" panose="020B0604020202020204" pitchFamily="34" charset="0"/>
                        </a:rPr>
                        <a:t>caring</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energetic</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ingenious</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modest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reflective</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sentimental</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warm</a:t>
                      </a:r>
                      <a:endParaRPr lang="en-US" sz="1200" dirty="0"/>
                    </a:p>
                  </a:txBody>
                  <a:tcPr marL="68580" marR="68580" marT="34290" marB="34290"/>
                </a:tc>
                <a:extLst>
                  <a:ext uri="{0D108BD9-81ED-4DB2-BD59-A6C34878D82A}">
                    <a16:rowId xmlns:a16="http://schemas.microsoft.com/office/drawing/2014/main" val="863886774"/>
                  </a:ext>
                </a:extLst>
              </a:tr>
              <a:tr h="278130">
                <a:tc>
                  <a:txBody>
                    <a:bodyPr/>
                    <a:lstStyle/>
                    <a:p>
                      <a:r>
                        <a:rPr lang="en-US" sz="1200" b="0" i="0" dirty="0">
                          <a:solidFill>
                            <a:srgbClr val="202122"/>
                          </a:solidFill>
                          <a:effectLst/>
                          <a:latin typeface="Arial" panose="020B0604020202020204" pitchFamily="34" charset="0"/>
                        </a:rPr>
                        <a:t>cheerful</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extroverted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intelligent</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nervous</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relaxed</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shy</a:t>
                      </a:r>
                      <a:endParaRPr lang="en-US" sz="1200" dirty="0"/>
                    </a:p>
                  </a:txBody>
                  <a:tcPr marL="68580" marR="68580" marT="34290" marB="34290"/>
                </a:tc>
                <a:tc>
                  <a:txBody>
                    <a:bodyPr/>
                    <a:lstStyle/>
                    <a:p>
                      <a:r>
                        <a:rPr lang="en-US" sz="1200" b="0" i="0" dirty="0">
                          <a:solidFill>
                            <a:srgbClr val="202122"/>
                          </a:solidFill>
                          <a:effectLst/>
                          <a:latin typeface="Arial" panose="020B0604020202020204" pitchFamily="34" charset="0"/>
                        </a:rPr>
                        <a:t>wise</a:t>
                      </a:r>
                      <a:endParaRPr lang="en-US" sz="1200" dirty="0"/>
                    </a:p>
                  </a:txBody>
                  <a:tcPr marL="68580" marR="68580" marT="34290" marB="34290"/>
                </a:tc>
                <a:extLst>
                  <a:ext uri="{0D108BD9-81ED-4DB2-BD59-A6C34878D82A}">
                    <a16:rowId xmlns:a16="http://schemas.microsoft.com/office/drawing/2014/main" val="2917983445"/>
                  </a:ext>
                </a:extLst>
              </a:tr>
              <a:tr h="278130">
                <a:tc>
                  <a:txBody>
                    <a:bodyPr/>
                    <a:lstStyle/>
                    <a:p>
                      <a:endParaRPr lang="en-US" sz="1200" dirty="0"/>
                    </a:p>
                  </a:txBody>
                  <a:tcPr marL="68580" marR="68580" marT="34290" marB="34290"/>
                </a:tc>
                <a:tc>
                  <a:txBody>
                    <a:bodyPr/>
                    <a:lstStyle/>
                    <a:p>
                      <a:endParaRPr lang="en-US" sz="1200" dirty="0"/>
                    </a:p>
                  </a:txBody>
                  <a:tcPr marL="68580" marR="68580" marT="34290" marB="34290"/>
                </a:tc>
                <a:tc>
                  <a:txBody>
                    <a:bodyPr/>
                    <a:lstStyle/>
                    <a:p>
                      <a:endParaRPr lang="en-US" sz="1200" dirty="0"/>
                    </a:p>
                  </a:txBody>
                  <a:tcPr marL="68580" marR="68580" marT="34290" marB="34290"/>
                </a:tc>
                <a:tc>
                  <a:txBody>
                    <a:bodyPr/>
                    <a:lstStyle/>
                    <a:p>
                      <a:endParaRPr lang="en-US" sz="1200" dirty="0"/>
                    </a:p>
                  </a:txBody>
                  <a:tcPr marL="68580" marR="68580" marT="34290" marB="34290"/>
                </a:tc>
                <a:tc>
                  <a:txBody>
                    <a:bodyPr/>
                    <a:lstStyle/>
                    <a:p>
                      <a:endParaRPr lang="en-US" sz="1200" dirty="0"/>
                    </a:p>
                  </a:txBody>
                  <a:tcPr marL="68580" marR="68580" marT="34290" marB="34290"/>
                </a:tc>
                <a:tc>
                  <a:txBody>
                    <a:bodyPr/>
                    <a:lstStyle/>
                    <a:p>
                      <a:endParaRPr lang="en-US" sz="1200" dirty="0"/>
                    </a:p>
                  </a:txBody>
                  <a:tcPr marL="68580" marR="68580" marT="34290" marB="34290"/>
                </a:tc>
                <a:tc>
                  <a:txBody>
                    <a:bodyPr/>
                    <a:lstStyle/>
                    <a:p>
                      <a:r>
                        <a:rPr lang="en-US" sz="1200" dirty="0"/>
                        <a:t>witty</a:t>
                      </a:r>
                    </a:p>
                  </a:txBody>
                  <a:tcPr marL="68580" marR="68580" marT="34290" marB="34290"/>
                </a:tc>
                <a:extLst>
                  <a:ext uri="{0D108BD9-81ED-4DB2-BD59-A6C34878D82A}">
                    <a16:rowId xmlns:a16="http://schemas.microsoft.com/office/drawing/2014/main" val="3824805903"/>
                  </a:ext>
                </a:extLst>
              </a:tr>
            </a:tbl>
          </a:graphicData>
        </a:graphic>
      </p:graphicFrame>
    </p:spTree>
    <p:extLst>
      <p:ext uri="{BB962C8B-B14F-4D97-AF65-F5344CB8AC3E}">
        <p14:creationId xmlns:p14="http://schemas.microsoft.com/office/powerpoint/2010/main" val="290090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2689-2DE6-4F3D-A5F2-516C2FD32EB5}"/>
              </a:ext>
            </a:extLst>
          </p:cNvPr>
          <p:cNvSpPr>
            <a:spLocks noGrp="1"/>
          </p:cNvSpPr>
          <p:nvPr>
            <p:ph type="title"/>
          </p:nvPr>
        </p:nvSpPr>
        <p:spPr/>
        <p:txBody>
          <a:bodyPr/>
          <a:lstStyle/>
          <a:p>
            <a:r>
              <a:rPr lang="en-US" dirty="0"/>
              <a:t>Johari Window</a:t>
            </a:r>
          </a:p>
        </p:txBody>
      </p:sp>
      <p:sp>
        <p:nvSpPr>
          <p:cNvPr id="4" name="Rectangle 3">
            <a:extLst>
              <a:ext uri="{FF2B5EF4-FFF2-40B4-BE49-F238E27FC236}">
                <a16:creationId xmlns:a16="http://schemas.microsoft.com/office/drawing/2014/main" id="{42E92720-FFAF-4E13-84D1-FC668719E19D}"/>
              </a:ext>
            </a:extLst>
          </p:cNvPr>
          <p:cNvSpPr/>
          <p:nvPr/>
        </p:nvSpPr>
        <p:spPr>
          <a:xfrm>
            <a:off x="2672602" y="1855694"/>
            <a:ext cx="1986803" cy="917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3000" kern="1200" dirty="0">
                <a:solidFill>
                  <a:prstClr val="white"/>
                </a:solidFill>
                <a:latin typeface="Calibri" panose="020F0502020204030204"/>
              </a:rPr>
              <a:t>Open</a:t>
            </a:r>
          </a:p>
        </p:txBody>
      </p:sp>
      <p:sp>
        <p:nvSpPr>
          <p:cNvPr id="8" name="Rectangle 7">
            <a:extLst>
              <a:ext uri="{FF2B5EF4-FFF2-40B4-BE49-F238E27FC236}">
                <a16:creationId xmlns:a16="http://schemas.microsoft.com/office/drawing/2014/main" id="{47EEB081-0CCB-4E94-A4FC-8BA4537DCA03}"/>
              </a:ext>
            </a:extLst>
          </p:cNvPr>
          <p:cNvSpPr/>
          <p:nvPr/>
        </p:nvSpPr>
        <p:spPr>
          <a:xfrm>
            <a:off x="4758577" y="2874658"/>
            <a:ext cx="1986803" cy="917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3000" kern="1200" dirty="0">
                <a:solidFill>
                  <a:prstClr val="white"/>
                </a:solidFill>
                <a:latin typeface="Calibri" panose="020F0502020204030204"/>
              </a:rPr>
              <a:t>Unknown</a:t>
            </a:r>
          </a:p>
        </p:txBody>
      </p:sp>
      <p:sp>
        <p:nvSpPr>
          <p:cNvPr id="9" name="Rectangle 8">
            <a:extLst>
              <a:ext uri="{FF2B5EF4-FFF2-40B4-BE49-F238E27FC236}">
                <a16:creationId xmlns:a16="http://schemas.microsoft.com/office/drawing/2014/main" id="{AD063764-758D-417B-A46E-AF833103D59B}"/>
              </a:ext>
            </a:extLst>
          </p:cNvPr>
          <p:cNvSpPr/>
          <p:nvPr/>
        </p:nvSpPr>
        <p:spPr>
          <a:xfrm>
            <a:off x="4758577" y="1855694"/>
            <a:ext cx="1986803" cy="917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3000" kern="1200" dirty="0">
                <a:solidFill>
                  <a:prstClr val="white"/>
                </a:solidFill>
                <a:latin typeface="Calibri" panose="020F0502020204030204"/>
              </a:rPr>
              <a:t>Blind Spot</a:t>
            </a:r>
          </a:p>
        </p:txBody>
      </p:sp>
      <p:sp>
        <p:nvSpPr>
          <p:cNvPr id="10" name="Rectangle 9">
            <a:extLst>
              <a:ext uri="{FF2B5EF4-FFF2-40B4-BE49-F238E27FC236}">
                <a16:creationId xmlns:a16="http://schemas.microsoft.com/office/drawing/2014/main" id="{FD067A5F-D594-4366-8172-C6FBA38213AD}"/>
              </a:ext>
            </a:extLst>
          </p:cNvPr>
          <p:cNvSpPr/>
          <p:nvPr/>
        </p:nvSpPr>
        <p:spPr>
          <a:xfrm>
            <a:off x="2672602" y="2874658"/>
            <a:ext cx="1986803" cy="917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3000" kern="1200" dirty="0">
                <a:solidFill>
                  <a:prstClr val="white"/>
                </a:solidFill>
                <a:latin typeface="Calibri" panose="020F0502020204030204"/>
              </a:rPr>
              <a:t>Hidden</a:t>
            </a:r>
          </a:p>
        </p:txBody>
      </p:sp>
      <p:sp>
        <p:nvSpPr>
          <p:cNvPr id="11" name="TextBox 10">
            <a:extLst>
              <a:ext uri="{FF2B5EF4-FFF2-40B4-BE49-F238E27FC236}">
                <a16:creationId xmlns:a16="http://schemas.microsoft.com/office/drawing/2014/main" id="{425E7F10-6559-48FF-960E-AFDDE9AB8F17}"/>
              </a:ext>
            </a:extLst>
          </p:cNvPr>
          <p:cNvSpPr txBox="1"/>
          <p:nvPr/>
        </p:nvSpPr>
        <p:spPr>
          <a:xfrm>
            <a:off x="2672602" y="1342565"/>
            <a:ext cx="1179980" cy="461665"/>
          </a:xfrm>
          <a:prstGeom prst="rect">
            <a:avLst/>
          </a:prstGeom>
          <a:noFill/>
        </p:spPr>
        <p:txBody>
          <a:bodyPr wrap="square" rtlCol="0">
            <a:spAutoFit/>
          </a:bodyPr>
          <a:lstStyle/>
          <a:p>
            <a:pPr defTabSz="685800">
              <a:buClrTx/>
            </a:pPr>
            <a:r>
              <a:rPr lang="en-US" sz="2400" kern="1200" dirty="0">
                <a:solidFill>
                  <a:prstClr val="black"/>
                </a:solidFill>
                <a:latin typeface="Calibri" panose="020F0502020204030204"/>
                <a:ea typeface="+mn-ea"/>
                <a:cs typeface="+mn-cs"/>
              </a:rPr>
              <a:t>I Know</a:t>
            </a:r>
          </a:p>
        </p:txBody>
      </p:sp>
      <p:sp>
        <p:nvSpPr>
          <p:cNvPr id="12" name="TextBox 11">
            <a:extLst>
              <a:ext uri="{FF2B5EF4-FFF2-40B4-BE49-F238E27FC236}">
                <a16:creationId xmlns:a16="http://schemas.microsoft.com/office/drawing/2014/main" id="{7273D708-88FD-4D0A-B980-029D0AEDC94D}"/>
              </a:ext>
            </a:extLst>
          </p:cNvPr>
          <p:cNvSpPr txBox="1"/>
          <p:nvPr/>
        </p:nvSpPr>
        <p:spPr>
          <a:xfrm>
            <a:off x="4758577" y="1315911"/>
            <a:ext cx="1986803" cy="461665"/>
          </a:xfrm>
          <a:prstGeom prst="rect">
            <a:avLst/>
          </a:prstGeom>
          <a:noFill/>
        </p:spPr>
        <p:txBody>
          <a:bodyPr wrap="square" rtlCol="0">
            <a:spAutoFit/>
          </a:bodyPr>
          <a:lstStyle/>
          <a:p>
            <a:pPr defTabSz="685800">
              <a:buClrTx/>
            </a:pPr>
            <a:r>
              <a:rPr lang="en-US" sz="2400" kern="1200" dirty="0">
                <a:solidFill>
                  <a:prstClr val="black"/>
                </a:solidFill>
                <a:latin typeface="Calibri" panose="020F0502020204030204"/>
                <a:ea typeface="+mn-ea"/>
                <a:cs typeface="+mn-cs"/>
              </a:rPr>
              <a:t>I Don’t Know</a:t>
            </a:r>
          </a:p>
        </p:txBody>
      </p:sp>
      <p:sp>
        <p:nvSpPr>
          <p:cNvPr id="13" name="TextBox 12">
            <a:extLst>
              <a:ext uri="{FF2B5EF4-FFF2-40B4-BE49-F238E27FC236}">
                <a16:creationId xmlns:a16="http://schemas.microsoft.com/office/drawing/2014/main" id="{66AC323A-BBF8-4A7D-8409-8B584C0236EA}"/>
              </a:ext>
            </a:extLst>
          </p:cNvPr>
          <p:cNvSpPr txBox="1"/>
          <p:nvPr/>
        </p:nvSpPr>
        <p:spPr>
          <a:xfrm>
            <a:off x="598393" y="2095284"/>
            <a:ext cx="1892675" cy="461665"/>
          </a:xfrm>
          <a:prstGeom prst="rect">
            <a:avLst/>
          </a:prstGeom>
          <a:noFill/>
        </p:spPr>
        <p:txBody>
          <a:bodyPr wrap="square" rtlCol="0">
            <a:spAutoFit/>
          </a:bodyPr>
          <a:lstStyle/>
          <a:p>
            <a:pPr defTabSz="685800">
              <a:buClrTx/>
            </a:pPr>
            <a:r>
              <a:rPr lang="en-US" sz="2400" kern="1200" dirty="0">
                <a:solidFill>
                  <a:prstClr val="black"/>
                </a:solidFill>
                <a:latin typeface="Calibri" panose="020F0502020204030204"/>
                <a:ea typeface="+mn-ea"/>
                <a:cs typeface="+mn-cs"/>
              </a:rPr>
              <a:t>Others Know</a:t>
            </a:r>
          </a:p>
        </p:txBody>
      </p:sp>
      <p:sp>
        <p:nvSpPr>
          <p:cNvPr id="14" name="TextBox 13">
            <a:extLst>
              <a:ext uri="{FF2B5EF4-FFF2-40B4-BE49-F238E27FC236}">
                <a16:creationId xmlns:a16="http://schemas.microsoft.com/office/drawing/2014/main" id="{CAC33010-DC5B-4377-8103-4CBE1844D404}"/>
              </a:ext>
            </a:extLst>
          </p:cNvPr>
          <p:cNvSpPr txBox="1"/>
          <p:nvPr/>
        </p:nvSpPr>
        <p:spPr>
          <a:xfrm>
            <a:off x="600073" y="2929583"/>
            <a:ext cx="1892675" cy="830997"/>
          </a:xfrm>
          <a:prstGeom prst="rect">
            <a:avLst/>
          </a:prstGeom>
          <a:noFill/>
        </p:spPr>
        <p:txBody>
          <a:bodyPr wrap="square" rtlCol="0">
            <a:spAutoFit/>
          </a:bodyPr>
          <a:lstStyle/>
          <a:p>
            <a:pPr defTabSz="685800">
              <a:buClrTx/>
            </a:pPr>
            <a:r>
              <a:rPr lang="en-US" sz="2400" kern="1200" dirty="0">
                <a:solidFill>
                  <a:prstClr val="black"/>
                </a:solidFill>
                <a:latin typeface="Calibri" panose="020F0502020204030204"/>
                <a:ea typeface="+mn-ea"/>
                <a:cs typeface="+mn-cs"/>
              </a:rPr>
              <a:t>Others </a:t>
            </a:r>
          </a:p>
          <a:p>
            <a:pPr defTabSz="685800">
              <a:buClrTx/>
            </a:pPr>
            <a:r>
              <a:rPr lang="en-US" sz="2400" kern="1200" dirty="0">
                <a:solidFill>
                  <a:prstClr val="black"/>
                </a:solidFill>
                <a:latin typeface="Calibri" panose="020F0502020204030204"/>
                <a:ea typeface="+mn-ea"/>
                <a:cs typeface="+mn-cs"/>
              </a:rPr>
              <a:t>Don’t Know</a:t>
            </a:r>
          </a:p>
        </p:txBody>
      </p:sp>
    </p:spTree>
    <p:extLst>
      <p:ext uri="{BB962C8B-B14F-4D97-AF65-F5344CB8AC3E}">
        <p14:creationId xmlns:p14="http://schemas.microsoft.com/office/powerpoint/2010/main" val="429510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707458" y="534202"/>
            <a:ext cx="2528249" cy="4126698"/>
          </a:xfrm>
        </p:spPr>
        <p:txBody>
          <a:bodyPr>
            <a:normAutofit/>
          </a:bodyPr>
          <a:lstStyle/>
          <a:p>
            <a:r>
              <a:rPr lang="en-US" dirty="0" err="1">
                <a:solidFill>
                  <a:srgbClr val="FFFFFF"/>
                </a:solidFill>
              </a:rPr>
              <a:t>Gestur</a:t>
            </a:r>
            <a:r>
              <a:rPr lang="en-US" dirty="0">
                <a:solidFill>
                  <a:srgbClr val="FFFFFF"/>
                </a:solidFill>
              </a:rPr>
              <a:t> give more impact</a:t>
            </a:r>
            <a:endParaRPr lang="id-ID" dirty="0">
              <a:solidFill>
                <a:srgbClr val="FFFFFF"/>
              </a:solidFill>
            </a:endParaRP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228850"/>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3FC513DA-1587-43C2-A703-D86F54D342BE}"/>
              </a:ext>
            </a:extLst>
          </p:cNvPr>
          <p:cNvGraphicFramePr>
            <a:graphicFrameLocks noGrp="1"/>
          </p:cNvGraphicFramePr>
          <p:nvPr>
            <p:ph idx="1"/>
          </p:nvPr>
        </p:nvGraphicFramePr>
        <p:xfrm>
          <a:off x="3960019" y="482204"/>
          <a:ext cx="4701779"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640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normAutofit/>
          </a:bodyPr>
          <a:lstStyle/>
          <a:p>
            <a:endParaRPr lang="id-ID"/>
          </a:p>
        </p:txBody>
      </p:sp>
      <p:graphicFrame>
        <p:nvGraphicFramePr>
          <p:cNvPr id="5" name="Content Placeholder 2">
            <a:extLst>
              <a:ext uri="{FF2B5EF4-FFF2-40B4-BE49-F238E27FC236}">
                <a16:creationId xmlns:a16="http://schemas.microsoft.com/office/drawing/2014/main" id="{2F2DABDD-F94F-4A1D-8F39-409DF30A724C}"/>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05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90722" y="358674"/>
            <a:ext cx="5275591" cy="4439005"/>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3973321" y="790283"/>
            <a:ext cx="4229246" cy="1068335"/>
          </a:xfrm>
        </p:spPr>
        <p:txBody>
          <a:bodyPr>
            <a:normAutofit/>
          </a:bodyPr>
          <a:lstStyle/>
          <a:p>
            <a:r>
              <a:rPr lang="en-US">
                <a:solidFill>
                  <a:srgbClr val="FFFFFF"/>
                </a:solidFill>
              </a:rPr>
              <a:t>The power of the hands</a:t>
            </a:r>
            <a:endParaRPr lang="id-ID">
              <a:solidFill>
                <a:srgbClr val="FFFFFF"/>
              </a:solidFill>
            </a:endParaRPr>
          </a:p>
        </p:txBody>
      </p:sp>
      <p:pic>
        <p:nvPicPr>
          <p:cNvPr id="1028" name="Picture 4" descr="http://www.skills-guide.com/images/open-palm-to-sign-open-friendly-approach.gif"/>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28038" y="358674"/>
            <a:ext cx="1413801" cy="20924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2574" y="1979267"/>
            <a:ext cx="342183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11980" y="2692400"/>
            <a:ext cx="1845916" cy="20916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973322" y="2099917"/>
            <a:ext cx="4310390" cy="2240657"/>
          </a:xfrm>
        </p:spPr>
        <p:txBody>
          <a:bodyPr anchor="t">
            <a:normAutofit/>
          </a:bodyPr>
          <a:lstStyle/>
          <a:p>
            <a:r>
              <a:rPr lang="en-US" sz="1800">
                <a:solidFill>
                  <a:srgbClr val="FFFFFF"/>
                </a:solidFill>
              </a:rPr>
              <a:t>Open palm is a sign of openness and honesty </a:t>
            </a:r>
          </a:p>
          <a:p>
            <a:endParaRPr lang="en-US" sz="1800">
              <a:solidFill>
                <a:srgbClr val="FFFFFF"/>
              </a:solidFill>
            </a:endParaRPr>
          </a:p>
          <a:p>
            <a:endParaRPr lang="id-ID" sz="1800">
              <a:solidFill>
                <a:srgbClr val="FFFFFF"/>
              </a:solidFill>
            </a:endParaRPr>
          </a:p>
        </p:txBody>
      </p:sp>
    </p:spTree>
    <p:extLst>
      <p:ext uri="{BB962C8B-B14F-4D97-AF65-F5344CB8AC3E}">
        <p14:creationId xmlns:p14="http://schemas.microsoft.com/office/powerpoint/2010/main" val="2607222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90722" y="358674"/>
            <a:ext cx="5275591" cy="4439005"/>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3973321" y="790283"/>
            <a:ext cx="4229246" cy="1068335"/>
          </a:xfrm>
        </p:spPr>
        <p:txBody>
          <a:bodyPr>
            <a:normAutofit/>
          </a:bodyPr>
          <a:lstStyle/>
          <a:p>
            <a:r>
              <a:rPr lang="en-US">
                <a:solidFill>
                  <a:srgbClr val="FFFFFF"/>
                </a:solidFill>
              </a:rPr>
              <a:t>The power of the hands</a:t>
            </a:r>
            <a:endParaRPr lang="id-ID">
              <a:solidFill>
                <a:srgbClr val="FFFFFF"/>
              </a:solidFill>
            </a:endParaRPr>
          </a:p>
        </p:txBody>
      </p:sp>
      <p:pic>
        <p:nvPicPr>
          <p:cNvPr id="5124" name="Picture 4" descr="Silvio Berlusconi's Favorite Hand Gestures (40 pics)"/>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77044" y="358674"/>
            <a:ext cx="1715789" cy="20924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2574" y="1979267"/>
            <a:ext cx="342183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15260" y="2692400"/>
            <a:ext cx="2639356" cy="20916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973322" y="2099917"/>
            <a:ext cx="4310390" cy="2240657"/>
          </a:xfrm>
        </p:spPr>
        <p:txBody>
          <a:bodyPr anchor="t">
            <a:normAutofit/>
          </a:bodyPr>
          <a:lstStyle/>
          <a:p>
            <a:r>
              <a:rPr lang="en-US" sz="1800">
                <a:solidFill>
                  <a:srgbClr val="FFFFFF"/>
                </a:solidFill>
              </a:rPr>
              <a:t>The steeple posture : everything is under control</a:t>
            </a:r>
          </a:p>
          <a:p>
            <a:pPr marL="0" indent="0">
              <a:buNone/>
            </a:pPr>
            <a:endParaRPr lang="en-US" sz="1800">
              <a:solidFill>
                <a:srgbClr val="FFFFFF"/>
              </a:solidFill>
            </a:endParaRPr>
          </a:p>
          <a:p>
            <a:endParaRPr lang="en-US" sz="1800">
              <a:solidFill>
                <a:srgbClr val="FFFFFF"/>
              </a:solidFill>
            </a:endParaRPr>
          </a:p>
          <a:p>
            <a:endParaRPr lang="id-ID" sz="1800">
              <a:solidFill>
                <a:srgbClr val="FFFFFF"/>
              </a:solidFill>
            </a:endParaRPr>
          </a:p>
        </p:txBody>
      </p:sp>
    </p:spTree>
    <p:extLst>
      <p:ext uri="{BB962C8B-B14F-4D97-AF65-F5344CB8AC3E}">
        <p14:creationId xmlns:p14="http://schemas.microsoft.com/office/powerpoint/2010/main" val="318236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137">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3"/>
            <a:ext cx="4319338" cy="4422557"/>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16137" y="480198"/>
            <a:ext cx="3683870" cy="1008731"/>
          </a:xfrm>
        </p:spPr>
        <p:txBody>
          <a:bodyPr>
            <a:normAutofit/>
          </a:bodyPr>
          <a:lstStyle/>
          <a:p>
            <a:r>
              <a:rPr lang="en-US" sz="3000"/>
              <a:t>The power of the hands</a:t>
            </a:r>
            <a:endParaRPr lang="id-ID" sz="3000"/>
          </a:p>
        </p:txBody>
      </p:sp>
      <p:sp>
        <p:nvSpPr>
          <p:cNvPr id="3" name="Content Placeholder 2"/>
          <p:cNvSpPr>
            <a:spLocks noGrp="1"/>
          </p:cNvSpPr>
          <p:nvPr>
            <p:ph idx="1"/>
          </p:nvPr>
        </p:nvSpPr>
        <p:spPr>
          <a:xfrm>
            <a:off x="616137" y="1591322"/>
            <a:ext cx="3683870" cy="2720188"/>
          </a:xfrm>
        </p:spPr>
        <p:txBody>
          <a:bodyPr>
            <a:normAutofit/>
          </a:bodyPr>
          <a:lstStyle/>
          <a:p>
            <a:r>
              <a:rPr lang="en-US" sz="1800" dirty="0"/>
              <a:t>Non threatening</a:t>
            </a:r>
          </a:p>
          <a:p>
            <a:pPr marL="0" indent="0">
              <a:buNone/>
            </a:pPr>
            <a:endParaRPr lang="en-US" sz="1800" dirty="0"/>
          </a:p>
          <a:p>
            <a:r>
              <a:rPr lang="en-US" sz="1800" dirty="0"/>
              <a:t>Authority </a:t>
            </a:r>
          </a:p>
          <a:p>
            <a:pPr marL="0" indent="0">
              <a:buNone/>
            </a:pPr>
            <a:endParaRPr lang="en-US" sz="1800" dirty="0"/>
          </a:p>
          <a:p>
            <a:r>
              <a:rPr lang="en-US" sz="1800" dirty="0"/>
              <a:t>Do it or ……    </a:t>
            </a:r>
          </a:p>
          <a:p>
            <a:pPr marL="0" indent="0">
              <a:buNone/>
            </a:pPr>
            <a:r>
              <a:rPr lang="en-US" sz="1800" dirty="0"/>
              <a:t> </a:t>
            </a:r>
            <a:endParaRPr lang="id-ID" sz="180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29050" y="400941"/>
            <a:ext cx="1916810" cy="13225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87160" y="437090"/>
            <a:ext cx="1916810" cy="12507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29049" y="2290619"/>
            <a:ext cx="4074922" cy="21902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68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47272" y="759003"/>
            <a:ext cx="2562119" cy="3596556"/>
          </a:xfrm>
        </p:spPr>
        <p:txBody>
          <a:bodyPr>
            <a:normAutofit/>
          </a:bodyPr>
          <a:lstStyle/>
          <a:p>
            <a:r>
              <a:rPr lang="en-US">
                <a:solidFill>
                  <a:srgbClr val="FFFFFF"/>
                </a:solidFill>
              </a:rPr>
              <a:t>The power of the hands : Handshake</a:t>
            </a:r>
            <a:endParaRPr lang="id-ID">
              <a:solidFill>
                <a:srgbClr val="FFFFFF"/>
              </a:solidFill>
            </a:endParaRPr>
          </a:p>
        </p:txBody>
      </p:sp>
      <p:graphicFrame>
        <p:nvGraphicFramePr>
          <p:cNvPr id="5" name="Content Placeholder 2">
            <a:extLst>
              <a:ext uri="{FF2B5EF4-FFF2-40B4-BE49-F238E27FC236}">
                <a16:creationId xmlns:a16="http://schemas.microsoft.com/office/drawing/2014/main" id="{9EC225D9-3BD7-4DFD-B70C-641B59A55DEF}"/>
              </a:ext>
            </a:extLst>
          </p:cNvPr>
          <p:cNvGraphicFramePr>
            <a:graphicFrameLocks noGrp="1"/>
          </p:cNvGraphicFramePr>
          <p:nvPr>
            <p:ph idx="1"/>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3990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6380116-DB3E-480B-A792-B2674E5607C2}"/>
              </a:ext>
            </a:extLst>
          </p:cNvPr>
          <p:cNvSpPr>
            <a:spLocks noGrp="1"/>
          </p:cNvSpPr>
          <p:nvPr>
            <p:ph type="title"/>
          </p:nvPr>
        </p:nvSpPr>
        <p:spPr>
          <a:xfrm>
            <a:off x="628650" y="273844"/>
            <a:ext cx="7886700" cy="994172"/>
          </a:xfrm>
        </p:spPr>
        <p:txBody>
          <a:bodyPr>
            <a:normAutofit/>
          </a:bodyPr>
          <a:lstStyle/>
          <a:p>
            <a:r>
              <a:rPr lang="en-US" altLang="id-ID" dirty="0"/>
              <a:t>Program Objectives</a:t>
            </a:r>
          </a:p>
        </p:txBody>
      </p:sp>
      <p:graphicFrame>
        <p:nvGraphicFramePr>
          <p:cNvPr id="4101" name="Content Placeholder 2">
            <a:extLst>
              <a:ext uri="{FF2B5EF4-FFF2-40B4-BE49-F238E27FC236}">
                <a16:creationId xmlns:a16="http://schemas.microsoft.com/office/drawing/2014/main" id="{D8B6DA04-AA94-4E02-8709-781016FE7FB3}"/>
              </a:ext>
            </a:extLst>
          </p:cNvPr>
          <p:cNvGraphicFramePr>
            <a:graphicFrameLocks noGrp="1"/>
          </p:cNvGraphicFramePr>
          <p:nvPr>
            <p:ph idx="1"/>
            <p:extLst>
              <p:ext uri="{D42A27DB-BD31-4B8C-83A1-F6EECF244321}">
                <p14:modId xmlns:p14="http://schemas.microsoft.com/office/powerpoint/2010/main" val="2608588123"/>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47272" y="759003"/>
            <a:ext cx="2562119" cy="3596556"/>
          </a:xfrm>
        </p:spPr>
        <p:txBody>
          <a:bodyPr>
            <a:normAutofit/>
          </a:bodyPr>
          <a:lstStyle/>
          <a:p>
            <a:r>
              <a:rPr lang="en-US">
                <a:solidFill>
                  <a:srgbClr val="FFFFFF"/>
                </a:solidFill>
              </a:rPr>
              <a:t>Zygomatic major and</a:t>
            </a:r>
            <a:br>
              <a:rPr lang="en-US">
                <a:solidFill>
                  <a:srgbClr val="FFFFFF"/>
                </a:solidFill>
              </a:rPr>
            </a:br>
            <a:r>
              <a:rPr lang="en-US">
                <a:solidFill>
                  <a:srgbClr val="FFFFFF"/>
                </a:solidFill>
              </a:rPr>
              <a:t>orbicularis oculi muscles</a:t>
            </a:r>
            <a:endParaRPr lang="id-ID">
              <a:solidFill>
                <a:srgbClr val="FFFFFF"/>
              </a:solidFill>
            </a:endParaRPr>
          </a:p>
        </p:txBody>
      </p:sp>
      <p:graphicFrame>
        <p:nvGraphicFramePr>
          <p:cNvPr id="5" name="Content Placeholder 2">
            <a:extLst>
              <a:ext uri="{FF2B5EF4-FFF2-40B4-BE49-F238E27FC236}">
                <a16:creationId xmlns:a16="http://schemas.microsoft.com/office/drawing/2014/main" id="{B3DC1AB8-B22E-4B92-9A64-932BE75DC00C}"/>
              </a:ext>
            </a:extLst>
          </p:cNvPr>
          <p:cNvGraphicFramePr>
            <a:graphicFrameLocks noGrp="1"/>
          </p:cNvGraphicFramePr>
          <p:nvPr>
            <p:ph idx="1"/>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551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90722" y="358674"/>
            <a:ext cx="5275591" cy="4439005"/>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3973321" y="790283"/>
            <a:ext cx="4229246" cy="1068335"/>
          </a:xfrm>
        </p:spPr>
        <p:txBody>
          <a:bodyPr>
            <a:normAutofit/>
          </a:bodyPr>
          <a:lstStyle/>
          <a:p>
            <a:r>
              <a:rPr lang="en-US" dirty="0">
                <a:solidFill>
                  <a:srgbClr val="FFFFFF"/>
                </a:solidFill>
              </a:rPr>
              <a:t>Barrier</a:t>
            </a:r>
            <a:endParaRPr lang="id-ID" dirty="0">
              <a:solidFill>
                <a:srgbClr val="FFFFFF"/>
              </a:solidFill>
            </a:endParaRPr>
          </a:p>
        </p:txBody>
      </p:sp>
      <p:pic>
        <p:nvPicPr>
          <p:cNvPr id="3076" name="Picture 4" descr="Broken Zipper Position"/>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67977" y="358674"/>
            <a:ext cx="1333922" cy="20924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2574" y="1979267"/>
            <a:ext cx="342183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24408" y="2692400"/>
            <a:ext cx="1621060" cy="20916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973322" y="2099917"/>
            <a:ext cx="4310390" cy="2240657"/>
          </a:xfrm>
        </p:spPr>
        <p:txBody>
          <a:bodyPr anchor="t">
            <a:normAutofit/>
          </a:bodyPr>
          <a:lstStyle/>
          <a:p>
            <a:r>
              <a:rPr lang="en-US" sz="2400" dirty="0">
                <a:solidFill>
                  <a:srgbClr val="FFFFFF"/>
                </a:solidFill>
              </a:rPr>
              <a:t>Arm Barrier </a:t>
            </a:r>
            <a:endParaRPr lang="en-US" sz="1125" dirty="0">
              <a:solidFill>
                <a:srgbClr val="FFFFFF"/>
              </a:solidFill>
            </a:endParaRPr>
          </a:p>
          <a:p>
            <a:r>
              <a:rPr lang="en-US" sz="2400" dirty="0">
                <a:solidFill>
                  <a:srgbClr val="FFFFFF"/>
                </a:solidFill>
              </a:rPr>
              <a:t>Other barriers : partial arms, using bag, flowers, or a coffee cup</a:t>
            </a:r>
            <a:endParaRPr lang="id-ID" sz="2400" dirty="0">
              <a:solidFill>
                <a:srgbClr val="FFFFFF"/>
              </a:solidFill>
            </a:endParaRPr>
          </a:p>
        </p:txBody>
      </p:sp>
    </p:spTree>
    <p:extLst>
      <p:ext uri="{BB962C8B-B14F-4D97-AF65-F5344CB8AC3E}">
        <p14:creationId xmlns:p14="http://schemas.microsoft.com/office/powerpoint/2010/main" val="3158723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505678" y="685801"/>
            <a:ext cx="2743200" cy="2165684"/>
          </a:xfrm>
        </p:spPr>
        <p:txBody>
          <a:bodyPr vert="horz" lIns="68580" tIns="34290" rIns="68580" bIns="34290" rtlCol="0" anchor="b">
            <a:normAutofit/>
          </a:bodyPr>
          <a:lstStyle/>
          <a:p>
            <a:pPr algn="ctr"/>
            <a:r>
              <a:rPr lang="en-US" sz="3600">
                <a:solidFill>
                  <a:srgbClr val="FFFFFF"/>
                </a:solidFill>
              </a:rPr>
              <a:t>Barrier</a:t>
            </a:r>
          </a:p>
        </p:txBody>
      </p:sp>
      <p:sp>
        <p:nvSpPr>
          <p:cNvPr id="3" name="Content Placeholder 2"/>
          <p:cNvSpPr>
            <a:spLocks noGrp="1"/>
          </p:cNvSpPr>
          <p:nvPr>
            <p:ph idx="1"/>
          </p:nvPr>
        </p:nvSpPr>
        <p:spPr>
          <a:xfrm>
            <a:off x="505678" y="3127876"/>
            <a:ext cx="2743200" cy="1144198"/>
          </a:xfrm>
        </p:spPr>
        <p:txBody>
          <a:bodyPr vert="horz" lIns="68580" tIns="34290" rIns="68580" bIns="34290" rtlCol="0">
            <a:normAutofit/>
          </a:bodyPr>
          <a:lstStyle/>
          <a:p>
            <a:pPr marL="0" indent="0" algn="ctr">
              <a:buNone/>
            </a:pPr>
            <a:r>
              <a:rPr lang="en-US" sz="1500">
                <a:solidFill>
                  <a:srgbClr val="FFFFFF"/>
                </a:solidFill>
              </a:rPr>
              <a:t>Leg barrier </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183806" y="369430"/>
            <a:ext cx="4278279" cy="44105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56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28650" y="473869"/>
            <a:ext cx="7886700" cy="994172"/>
          </a:xfrm>
        </p:spPr>
        <p:txBody>
          <a:bodyPr>
            <a:normAutofit/>
          </a:bodyPr>
          <a:lstStyle/>
          <a:p>
            <a:r>
              <a:rPr lang="en-US" dirty="0"/>
              <a:t>Barrier</a:t>
            </a:r>
            <a:endParaRPr lang="id-ID" dirty="0"/>
          </a:p>
        </p:txBody>
      </p:sp>
      <p:sp>
        <p:nvSpPr>
          <p:cNvPr id="3" name="Content Placeholder 2"/>
          <p:cNvSpPr>
            <a:spLocks noGrp="1"/>
          </p:cNvSpPr>
          <p:nvPr>
            <p:ph idx="1"/>
          </p:nvPr>
        </p:nvSpPr>
        <p:spPr>
          <a:xfrm>
            <a:off x="628650" y="1543050"/>
            <a:ext cx="7886700" cy="2903822"/>
          </a:xfrm>
        </p:spPr>
        <p:txBody>
          <a:bodyPr>
            <a:normAutofit/>
          </a:bodyPr>
          <a:lstStyle/>
          <a:p>
            <a:pPr marL="0" indent="0">
              <a:buNone/>
            </a:pPr>
            <a:r>
              <a:rPr lang="en-US" sz="2400" dirty="0"/>
              <a:t>Note : </a:t>
            </a:r>
          </a:p>
          <a:p>
            <a:pPr marL="0" indent="0">
              <a:buNone/>
            </a:pPr>
            <a:r>
              <a:rPr lang="en-US" sz="2400" dirty="0"/>
              <a:t>Touch the subject’s elbow for as short as two or three seconds (or hands) sometimes can overcome the barriers</a:t>
            </a:r>
          </a:p>
          <a:p>
            <a:pPr marL="0" indent="0">
              <a:buNone/>
            </a:pPr>
            <a:endParaRPr lang="en-US" sz="1800" dirty="0"/>
          </a:p>
        </p:txBody>
      </p:sp>
    </p:spTree>
    <p:extLst>
      <p:ext uri="{BB962C8B-B14F-4D97-AF65-F5344CB8AC3E}">
        <p14:creationId xmlns:p14="http://schemas.microsoft.com/office/powerpoint/2010/main" val="2163719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505678" y="685801"/>
            <a:ext cx="2743200" cy="2165684"/>
          </a:xfrm>
        </p:spPr>
        <p:txBody>
          <a:bodyPr vert="horz" lIns="68580" tIns="34290" rIns="68580" bIns="34290" rtlCol="0" anchor="b">
            <a:normAutofit/>
          </a:bodyPr>
          <a:lstStyle/>
          <a:p>
            <a:pPr algn="ctr"/>
            <a:r>
              <a:rPr lang="en-US" sz="3600">
                <a:solidFill>
                  <a:srgbClr val="FFFFFF"/>
                </a:solidFill>
              </a:rPr>
              <a:t>Mirroring</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865367" y="424347"/>
            <a:ext cx="4915159" cy="43007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6319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47272" y="759003"/>
            <a:ext cx="2562119" cy="3596556"/>
          </a:xfrm>
        </p:spPr>
        <p:txBody>
          <a:bodyPr>
            <a:normAutofit/>
          </a:bodyPr>
          <a:lstStyle/>
          <a:p>
            <a:r>
              <a:rPr lang="en-US">
                <a:solidFill>
                  <a:srgbClr val="FFFFFF"/>
                </a:solidFill>
              </a:rPr>
              <a:t>How to tell a lie</a:t>
            </a:r>
            <a:endParaRPr lang="id-ID">
              <a:solidFill>
                <a:srgbClr val="FFFFFF"/>
              </a:solidFill>
            </a:endParaRPr>
          </a:p>
        </p:txBody>
      </p:sp>
      <p:graphicFrame>
        <p:nvGraphicFramePr>
          <p:cNvPr id="5" name="Content Placeholder 2">
            <a:extLst>
              <a:ext uri="{FF2B5EF4-FFF2-40B4-BE49-F238E27FC236}">
                <a16:creationId xmlns:a16="http://schemas.microsoft.com/office/drawing/2014/main" id="{97748753-822F-4C3F-AC07-F0DC88052E1E}"/>
              </a:ext>
            </a:extLst>
          </p:cNvPr>
          <p:cNvGraphicFramePr>
            <a:graphicFrameLocks noGrp="1"/>
          </p:cNvGraphicFramePr>
          <p:nvPr>
            <p:ph idx="1"/>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171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2" name="Title 1"/>
          <p:cNvSpPr>
            <a:spLocks noGrp="1"/>
          </p:cNvSpPr>
          <p:nvPr>
            <p:ph type="title"/>
          </p:nvPr>
        </p:nvSpPr>
        <p:spPr>
          <a:xfrm>
            <a:off x="647272" y="759003"/>
            <a:ext cx="2562119" cy="3596556"/>
          </a:xfrm>
        </p:spPr>
        <p:txBody>
          <a:bodyPr>
            <a:normAutofit/>
          </a:bodyPr>
          <a:lstStyle/>
          <a:p>
            <a:r>
              <a:rPr lang="en-US">
                <a:solidFill>
                  <a:srgbClr val="FFFFFF"/>
                </a:solidFill>
              </a:rPr>
              <a:t>Smoking</a:t>
            </a:r>
            <a:endParaRPr lang="id-ID">
              <a:solidFill>
                <a:srgbClr val="FFFFFF"/>
              </a:solidFill>
            </a:endParaRPr>
          </a:p>
        </p:txBody>
      </p:sp>
      <p:graphicFrame>
        <p:nvGraphicFramePr>
          <p:cNvPr id="5" name="Content Placeholder 2">
            <a:extLst>
              <a:ext uri="{FF2B5EF4-FFF2-40B4-BE49-F238E27FC236}">
                <a16:creationId xmlns:a16="http://schemas.microsoft.com/office/drawing/2014/main" id="{D9CCDFE6-6476-4CE3-8B5A-D626D8E56C9E}"/>
              </a:ext>
            </a:extLst>
          </p:cNvPr>
          <p:cNvGraphicFramePr>
            <a:graphicFrameLocks noGrp="1"/>
          </p:cNvGraphicFramePr>
          <p:nvPr>
            <p:ph idx="1"/>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06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Freeform: Shape 7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a:solidFill>
                <a:prstClr val="white"/>
              </a:solidFill>
              <a:latin typeface="Calibri" panose="020F0502020204030204"/>
            </a:endParaRPr>
          </a:p>
        </p:txBody>
      </p:sp>
      <p:sp>
        <p:nvSpPr>
          <p:cNvPr id="5122" name="Title 1">
            <a:extLst>
              <a:ext uri="{FF2B5EF4-FFF2-40B4-BE49-F238E27FC236}">
                <a16:creationId xmlns:a16="http://schemas.microsoft.com/office/drawing/2014/main" id="{0F809F62-4CFB-4B5D-8191-317186A96C1F}"/>
              </a:ext>
            </a:extLst>
          </p:cNvPr>
          <p:cNvSpPr>
            <a:spLocks noGrp="1"/>
          </p:cNvSpPr>
          <p:nvPr>
            <p:ph type="title"/>
          </p:nvPr>
        </p:nvSpPr>
        <p:spPr>
          <a:xfrm>
            <a:off x="647272" y="759003"/>
            <a:ext cx="2562119" cy="3596556"/>
          </a:xfrm>
        </p:spPr>
        <p:txBody>
          <a:bodyPr>
            <a:normAutofit/>
          </a:bodyPr>
          <a:lstStyle/>
          <a:p>
            <a:r>
              <a:rPr lang="en-US" altLang="id-ID" dirty="0">
                <a:solidFill>
                  <a:srgbClr val="FFFFFF"/>
                </a:solidFill>
              </a:rPr>
              <a:t>Learning Outcomes</a:t>
            </a:r>
          </a:p>
        </p:txBody>
      </p:sp>
      <p:graphicFrame>
        <p:nvGraphicFramePr>
          <p:cNvPr id="5128" name="Content Placeholder 2">
            <a:extLst>
              <a:ext uri="{FF2B5EF4-FFF2-40B4-BE49-F238E27FC236}">
                <a16:creationId xmlns:a16="http://schemas.microsoft.com/office/drawing/2014/main" id="{F83943BC-96B3-4670-BD38-A5871AED4F7B}"/>
              </a:ext>
            </a:extLst>
          </p:cNvPr>
          <p:cNvGraphicFramePr>
            <a:graphicFrameLocks noGrp="1"/>
          </p:cNvGraphicFramePr>
          <p:nvPr>
            <p:ph idx="1"/>
            <p:extLst>
              <p:ext uri="{D42A27DB-BD31-4B8C-83A1-F6EECF244321}">
                <p14:modId xmlns:p14="http://schemas.microsoft.com/office/powerpoint/2010/main" val="3902477580"/>
              </p:ext>
            </p:extLst>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grpSp>
        <p:nvGrpSpPr>
          <p:cNvPr id="1784" name="Google Shape;1784;p27"/>
          <p:cNvGrpSpPr/>
          <p:nvPr/>
        </p:nvGrpSpPr>
        <p:grpSpPr>
          <a:xfrm>
            <a:off x="2852895" y="1344838"/>
            <a:ext cx="3438251" cy="3383502"/>
            <a:chOff x="2852895" y="1344838"/>
            <a:chExt cx="3438251" cy="3383502"/>
          </a:xfrm>
        </p:grpSpPr>
        <p:sp>
          <p:nvSpPr>
            <p:cNvPr id="1785" name="Google Shape;1785;p27"/>
            <p:cNvSpPr/>
            <p:nvPr/>
          </p:nvSpPr>
          <p:spPr>
            <a:xfrm>
              <a:off x="5286127" y="3474009"/>
              <a:ext cx="164289" cy="788575"/>
            </a:xfrm>
            <a:custGeom>
              <a:avLst/>
              <a:gdLst/>
              <a:ahLst/>
              <a:cxnLst/>
              <a:rect l="l" t="t" r="r" b="b"/>
              <a:pathLst>
                <a:path w="5073" h="24350" extrusionOk="0">
                  <a:moveTo>
                    <a:pt x="3243" y="0"/>
                  </a:moveTo>
                  <a:lnTo>
                    <a:pt x="2845" y="3442"/>
                  </a:lnTo>
                  <a:lnTo>
                    <a:pt x="0" y="24349"/>
                  </a:lnTo>
                  <a:lnTo>
                    <a:pt x="657" y="24349"/>
                  </a:lnTo>
                  <a:lnTo>
                    <a:pt x="4516" y="3442"/>
                  </a:lnTo>
                  <a:lnTo>
                    <a:pt x="5073"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5378230" y="3474009"/>
              <a:ext cx="72186" cy="111469"/>
            </a:xfrm>
            <a:custGeom>
              <a:avLst/>
              <a:gdLst/>
              <a:ahLst/>
              <a:cxnLst/>
              <a:rect l="l" t="t" r="r" b="b"/>
              <a:pathLst>
                <a:path w="2229" h="3442" extrusionOk="0">
                  <a:moveTo>
                    <a:pt x="399" y="0"/>
                  </a:moveTo>
                  <a:lnTo>
                    <a:pt x="1" y="3442"/>
                  </a:lnTo>
                  <a:lnTo>
                    <a:pt x="1672" y="3442"/>
                  </a:lnTo>
                  <a:lnTo>
                    <a:pt x="2229"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5680380" y="3474009"/>
              <a:ext cx="163674" cy="788575"/>
            </a:xfrm>
            <a:custGeom>
              <a:avLst/>
              <a:gdLst/>
              <a:ahLst/>
              <a:cxnLst/>
              <a:rect l="l" t="t" r="r" b="b"/>
              <a:pathLst>
                <a:path w="5054" h="24350" extrusionOk="0">
                  <a:moveTo>
                    <a:pt x="1" y="0"/>
                  </a:moveTo>
                  <a:lnTo>
                    <a:pt x="558" y="3442"/>
                  </a:lnTo>
                  <a:lnTo>
                    <a:pt x="4437" y="24349"/>
                  </a:lnTo>
                  <a:lnTo>
                    <a:pt x="5053" y="24349"/>
                  </a:lnTo>
                  <a:lnTo>
                    <a:pt x="2248" y="3442"/>
                  </a:lnTo>
                  <a:lnTo>
                    <a:pt x="183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5680380" y="3474009"/>
              <a:ext cx="72834" cy="111469"/>
            </a:xfrm>
            <a:custGeom>
              <a:avLst/>
              <a:gdLst/>
              <a:ahLst/>
              <a:cxnLst/>
              <a:rect l="l" t="t" r="r" b="b"/>
              <a:pathLst>
                <a:path w="2249" h="3442" extrusionOk="0">
                  <a:moveTo>
                    <a:pt x="1" y="0"/>
                  </a:moveTo>
                  <a:lnTo>
                    <a:pt x="558" y="3442"/>
                  </a:lnTo>
                  <a:lnTo>
                    <a:pt x="2248" y="3442"/>
                  </a:lnTo>
                  <a:lnTo>
                    <a:pt x="183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6055947" y="3474009"/>
              <a:ext cx="164321" cy="788575"/>
            </a:xfrm>
            <a:custGeom>
              <a:avLst/>
              <a:gdLst/>
              <a:ahLst/>
              <a:cxnLst/>
              <a:rect l="l" t="t" r="r" b="b"/>
              <a:pathLst>
                <a:path w="5074" h="24350" extrusionOk="0">
                  <a:moveTo>
                    <a:pt x="1" y="0"/>
                  </a:moveTo>
                  <a:lnTo>
                    <a:pt x="578" y="3442"/>
                  </a:lnTo>
                  <a:lnTo>
                    <a:pt x="4457" y="24349"/>
                  </a:lnTo>
                  <a:lnTo>
                    <a:pt x="5074" y="24349"/>
                  </a:lnTo>
                  <a:lnTo>
                    <a:pt x="2269" y="3442"/>
                  </a:lnTo>
                  <a:lnTo>
                    <a:pt x="185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6055947" y="3474009"/>
              <a:ext cx="73482" cy="111469"/>
            </a:xfrm>
            <a:custGeom>
              <a:avLst/>
              <a:gdLst/>
              <a:ahLst/>
              <a:cxnLst/>
              <a:rect l="l" t="t" r="r" b="b"/>
              <a:pathLst>
                <a:path w="2269" h="3442" extrusionOk="0">
                  <a:moveTo>
                    <a:pt x="1" y="0"/>
                  </a:moveTo>
                  <a:lnTo>
                    <a:pt x="578" y="3442"/>
                  </a:lnTo>
                  <a:lnTo>
                    <a:pt x="2269" y="3442"/>
                  </a:lnTo>
                  <a:lnTo>
                    <a:pt x="185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5269384" y="2757625"/>
              <a:ext cx="918665" cy="768593"/>
            </a:xfrm>
            <a:custGeom>
              <a:avLst/>
              <a:gdLst/>
              <a:ahLst/>
              <a:cxnLst/>
              <a:rect l="l" t="t" r="r" b="b"/>
              <a:pathLst>
                <a:path w="28367" h="23733" extrusionOk="0">
                  <a:moveTo>
                    <a:pt x="14203" y="1"/>
                  </a:moveTo>
                  <a:lnTo>
                    <a:pt x="10623" y="20749"/>
                  </a:lnTo>
                  <a:lnTo>
                    <a:pt x="0" y="20749"/>
                  </a:lnTo>
                  <a:lnTo>
                    <a:pt x="0" y="23733"/>
                  </a:lnTo>
                  <a:lnTo>
                    <a:pt x="28367" y="23733"/>
                  </a:lnTo>
                  <a:lnTo>
                    <a:pt x="27313"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6105560" y="2757625"/>
              <a:ext cx="82485" cy="768593"/>
            </a:xfrm>
            <a:custGeom>
              <a:avLst/>
              <a:gdLst/>
              <a:ahLst/>
              <a:cxnLst/>
              <a:rect l="l" t="t" r="r" b="b"/>
              <a:pathLst>
                <a:path w="2547" h="23733" extrusionOk="0">
                  <a:moveTo>
                    <a:pt x="1" y="1"/>
                  </a:moveTo>
                  <a:lnTo>
                    <a:pt x="1015" y="23733"/>
                  </a:lnTo>
                  <a:lnTo>
                    <a:pt x="2547" y="23733"/>
                  </a:lnTo>
                  <a:lnTo>
                    <a:pt x="1493"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7"/>
            <p:cNvSpPr/>
            <p:nvPr/>
          </p:nvSpPr>
          <p:spPr>
            <a:xfrm>
              <a:off x="2860635" y="3490752"/>
              <a:ext cx="1474651" cy="581116"/>
            </a:xfrm>
            <a:custGeom>
              <a:avLst/>
              <a:gdLst/>
              <a:ahLst/>
              <a:cxnLst/>
              <a:rect l="l" t="t" r="r" b="b"/>
              <a:pathLst>
                <a:path w="45535" h="17944" extrusionOk="0">
                  <a:moveTo>
                    <a:pt x="0" y="1"/>
                  </a:moveTo>
                  <a:lnTo>
                    <a:pt x="935" y="17944"/>
                  </a:lnTo>
                  <a:lnTo>
                    <a:pt x="44620" y="17944"/>
                  </a:lnTo>
                  <a:lnTo>
                    <a:pt x="45535"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7"/>
            <p:cNvSpPr/>
            <p:nvPr/>
          </p:nvSpPr>
          <p:spPr>
            <a:xfrm>
              <a:off x="3635635" y="3555165"/>
              <a:ext cx="615898" cy="201694"/>
            </a:xfrm>
            <a:custGeom>
              <a:avLst/>
              <a:gdLst/>
              <a:ahLst/>
              <a:cxnLst/>
              <a:rect l="l" t="t" r="r" b="b"/>
              <a:pathLst>
                <a:path w="19018" h="6228" extrusionOk="0">
                  <a:moveTo>
                    <a:pt x="18799" y="240"/>
                  </a:moveTo>
                  <a:lnTo>
                    <a:pt x="18421" y="6028"/>
                  </a:lnTo>
                  <a:lnTo>
                    <a:pt x="577" y="6028"/>
                  </a:lnTo>
                  <a:lnTo>
                    <a:pt x="239" y="240"/>
                  </a:lnTo>
                  <a:close/>
                  <a:moveTo>
                    <a:pt x="0" y="1"/>
                  </a:moveTo>
                  <a:lnTo>
                    <a:pt x="338" y="6227"/>
                  </a:lnTo>
                  <a:lnTo>
                    <a:pt x="18620" y="6227"/>
                  </a:lnTo>
                  <a:lnTo>
                    <a:pt x="19018"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3661381" y="3806407"/>
              <a:ext cx="577910" cy="182360"/>
            </a:xfrm>
            <a:custGeom>
              <a:avLst/>
              <a:gdLst/>
              <a:ahLst/>
              <a:cxnLst/>
              <a:rect l="l" t="t" r="r" b="b"/>
              <a:pathLst>
                <a:path w="17845" h="5631" extrusionOk="0">
                  <a:moveTo>
                    <a:pt x="17606" y="260"/>
                  </a:moveTo>
                  <a:lnTo>
                    <a:pt x="17288" y="5432"/>
                  </a:lnTo>
                  <a:lnTo>
                    <a:pt x="478" y="5432"/>
                  </a:lnTo>
                  <a:lnTo>
                    <a:pt x="220" y="260"/>
                  </a:lnTo>
                  <a:close/>
                  <a:moveTo>
                    <a:pt x="1" y="1"/>
                  </a:moveTo>
                  <a:lnTo>
                    <a:pt x="279" y="5631"/>
                  </a:lnTo>
                  <a:lnTo>
                    <a:pt x="17487" y="5631"/>
                  </a:lnTo>
                  <a:lnTo>
                    <a:pt x="17845"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3893969" y="3629262"/>
              <a:ext cx="112117" cy="48351"/>
            </a:xfrm>
            <a:custGeom>
              <a:avLst/>
              <a:gdLst/>
              <a:ahLst/>
              <a:cxnLst/>
              <a:rect l="l" t="t" r="r" b="b"/>
              <a:pathLst>
                <a:path w="3462" h="1493" extrusionOk="0">
                  <a:moveTo>
                    <a:pt x="3223" y="239"/>
                  </a:moveTo>
                  <a:lnTo>
                    <a:pt x="3084" y="1294"/>
                  </a:lnTo>
                  <a:lnTo>
                    <a:pt x="398" y="1294"/>
                  </a:lnTo>
                  <a:lnTo>
                    <a:pt x="259" y="239"/>
                  </a:lnTo>
                  <a:close/>
                  <a:moveTo>
                    <a:pt x="0" y="0"/>
                  </a:moveTo>
                  <a:lnTo>
                    <a:pt x="199" y="1492"/>
                  </a:lnTo>
                  <a:lnTo>
                    <a:pt x="3263" y="1492"/>
                  </a:lnTo>
                  <a:lnTo>
                    <a:pt x="346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3893969" y="3874059"/>
              <a:ext cx="112117" cy="48351"/>
            </a:xfrm>
            <a:custGeom>
              <a:avLst/>
              <a:gdLst/>
              <a:ahLst/>
              <a:cxnLst/>
              <a:rect l="l" t="t" r="r" b="b"/>
              <a:pathLst>
                <a:path w="3462" h="1493" extrusionOk="0">
                  <a:moveTo>
                    <a:pt x="3223" y="200"/>
                  </a:moveTo>
                  <a:lnTo>
                    <a:pt x="3084" y="1274"/>
                  </a:lnTo>
                  <a:lnTo>
                    <a:pt x="398" y="1274"/>
                  </a:lnTo>
                  <a:lnTo>
                    <a:pt x="259" y="200"/>
                  </a:lnTo>
                  <a:close/>
                  <a:moveTo>
                    <a:pt x="0" y="1"/>
                  </a:moveTo>
                  <a:lnTo>
                    <a:pt x="199" y="1493"/>
                  </a:lnTo>
                  <a:lnTo>
                    <a:pt x="3263" y="1493"/>
                  </a:lnTo>
                  <a:lnTo>
                    <a:pt x="3461"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39880" y="3555165"/>
              <a:ext cx="615898" cy="201694"/>
            </a:xfrm>
            <a:custGeom>
              <a:avLst/>
              <a:gdLst/>
              <a:ahLst/>
              <a:cxnLst/>
              <a:rect l="l" t="t" r="r" b="b"/>
              <a:pathLst>
                <a:path w="19018" h="6228" extrusionOk="0">
                  <a:moveTo>
                    <a:pt x="18779" y="240"/>
                  </a:moveTo>
                  <a:lnTo>
                    <a:pt x="18401" y="6028"/>
                  </a:lnTo>
                  <a:lnTo>
                    <a:pt x="537" y="6028"/>
                  </a:lnTo>
                  <a:lnTo>
                    <a:pt x="219" y="240"/>
                  </a:lnTo>
                  <a:close/>
                  <a:moveTo>
                    <a:pt x="0" y="1"/>
                  </a:moveTo>
                  <a:lnTo>
                    <a:pt x="338" y="6227"/>
                  </a:lnTo>
                  <a:lnTo>
                    <a:pt x="18620" y="6227"/>
                  </a:lnTo>
                  <a:lnTo>
                    <a:pt x="19017"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7"/>
            <p:cNvSpPr/>
            <p:nvPr/>
          </p:nvSpPr>
          <p:spPr>
            <a:xfrm>
              <a:off x="2965626" y="3806407"/>
              <a:ext cx="577910" cy="182360"/>
            </a:xfrm>
            <a:custGeom>
              <a:avLst/>
              <a:gdLst/>
              <a:ahLst/>
              <a:cxnLst/>
              <a:rect l="l" t="t" r="r" b="b"/>
              <a:pathLst>
                <a:path w="17845" h="5631" extrusionOk="0">
                  <a:moveTo>
                    <a:pt x="17606" y="260"/>
                  </a:moveTo>
                  <a:lnTo>
                    <a:pt x="17268" y="5432"/>
                  </a:lnTo>
                  <a:lnTo>
                    <a:pt x="478" y="5432"/>
                  </a:lnTo>
                  <a:lnTo>
                    <a:pt x="220" y="260"/>
                  </a:lnTo>
                  <a:close/>
                  <a:moveTo>
                    <a:pt x="1" y="1"/>
                  </a:moveTo>
                  <a:lnTo>
                    <a:pt x="279" y="5631"/>
                  </a:lnTo>
                  <a:lnTo>
                    <a:pt x="17486" y="5631"/>
                  </a:lnTo>
                  <a:lnTo>
                    <a:pt x="17845"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7"/>
            <p:cNvSpPr/>
            <p:nvPr/>
          </p:nvSpPr>
          <p:spPr>
            <a:xfrm>
              <a:off x="3198214" y="3629262"/>
              <a:ext cx="112117" cy="48351"/>
            </a:xfrm>
            <a:custGeom>
              <a:avLst/>
              <a:gdLst/>
              <a:ahLst/>
              <a:cxnLst/>
              <a:rect l="l" t="t" r="r" b="b"/>
              <a:pathLst>
                <a:path w="3462" h="1493" extrusionOk="0">
                  <a:moveTo>
                    <a:pt x="3203" y="239"/>
                  </a:moveTo>
                  <a:lnTo>
                    <a:pt x="3064" y="1294"/>
                  </a:lnTo>
                  <a:lnTo>
                    <a:pt x="378" y="1294"/>
                  </a:lnTo>
                  <a:lnTo>
                    <a:pt x="239" y="239"/>
                  </a:lnTo>
                  <a:close/>
                  <a:moveTo>
                    <a:pt x="0" y="0"/>
                  </a:moveTo>
                  <a:lnTo>
                    <a:pt x="199" y="1492"/>
                  </a:lnTo>
                  <a:lnTo>
                    <a:pt x="3262" y="1492"/>
                  </a:lnTo>
                  <a:lnTo>
                    <a:pt x="3461"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3198214" y="3874059"/>
              <a:ext cx="112117" cy="48351"/>
            </a:xfrm>
            <a:custGeom>
              <a:avLst/>
              <a:gdLst/>
              <a:ahLst/>
              <a:cxnLst/>
              <a:rect l="l" t="t" r="r" b="b"/>
              <a:pathLst>
                <a:path w="3462" h="1493" extrusionOk="0">
                  <a:moveTo>
                    <a:pt x="3203" y="200"/>
                  </a:moveTo>
                  <a:lnTo>
                    <a:pt x="3064" y="1274"/>
                  </a:lnTo>
                  <a:lnTo>
                    <a:pt x="378" y="1274"/>
                  </a:lnTo>
                  <a:lnTo>
                    <a:pt x="239" y="200"/>
                  </a:lnTo>
                  <a:close/>
                  <a:moveTo>
                    <a:pt x="0" y="1"/>
                  </a:moveTo>
                  <a:lnTo>
                    <a:pt x="199" y="1493"/>
                  </a:lnTo>
                  <a:lnTo>
                    <a:pt x="3262" y="1493"/>
                  </a:lnTo>
                  <a:lnTo>
                    <a:pt x="3461"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2955976" y="4071833"/>
              <a:ext cx="61240" cy="190748"/>
            </a:xfrm>
            <a:custGeom>
              <a:avLst/>
              <a:gdLst/>
              <a:ahLst/>
              <a:cxnLst/>
              <a:rect l="l" t="t" r="r" b="b"/>
              <a:pathLst>
                <a:path w="1891" h="5890" extrusionOk="0">
                  <a:moveTo>
                    <a:pt x="0" y="1"/>
                  </a:moveTo>
                  <a:lnTo>
                    <a:pt x="0" y="5889"/>
                  </a:lnTo>
                  <a:lnTo>
                    <a:pt x="1075" y="5889"/>
                  </a:lnTo>
                  <a:lnTo>
                    <a:pt x="1612" y="1950"/>
                  </a:lnTo>
                  <a:lnTo>
                    <a:pt x="1890"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2955976" y="4071833"/>
              <a:ext cx="61240" cy="63183"/>
            </a:xfrm>
            <a:custGeom>
              <a:avLst/>
              <a:gdLst/>
              <a:ahLst/>
              <a:cxnLst/>
              <a:rect l="l" t="t" r="r" b="b"/>
              <a:pathLst>
                <a:path w="1891" h="1951" extrusionOk="0">
                  <a:moveTo>
                    <a:pt x="0" y="1"/>
                  </a:moveTo>
                  <a:lnTo>
                    <a:pt x="0" y="1950"/>
                  </a:lnTo>
                  <a:lnTo>
                    <a:pt x="1612" y="1950"/>
                  </a:lnTo>
                  <a:lnTo>
                    <a:pt x="1890"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4179344" y="4071833"/>
              <a:ext cx="61240" cy="190748"/>
            </a:xfrm>
            <a:custGeom>
              <a:avLst/>
              <a:gdLst/>
              <a:ahLst/>
              <a:cxnLst/>
              <a:rect l="l" t="t" r="r" b="b"/>
              <a:pathLst>
                <a:path w="1891" h="5890" extrusionOk="0">
                  <a:moveTo>
                    <a:pt x="1" y="1"/>
                  </a:moveTo>
                  <a:lnTo>
                    <a:pt x="259" y="1950"/>
                  </a:lnTo>
                  <a:lnTo>
                    <a:pt x="816" y="5889"/>
                  </a:lnTo>
                  <a:lnTo>
                    <a:pt x="1890" y="5889"/>
                  </a:lnTo>
                  <a:lnTo>
                    <a:pt x="1890"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4179344" y="4071833"/>
              <a:ext cx="61240" cy="63183"/>
            </a:xfrm>
            <a:custGeom>
              <a:avLst/>
              <a:gdLst/>
              <a:ahLst/>
              <a:cxnLst/>
              <a:rect l="l" t="t" r="r" b="b"/>
              <a:pathLst>
                <a:path w="1891" h="1951" extrusionOk="0">
                  <a:moveTo>
                    <a:pt x="1" y="1"/>
                  </a:moveTo>
                  <a:lnTo>
                    <a:pt x="259" y="1950"/>
                  </a:lnTo>
                  <a:lnTo>
                    <a:pt x="1890" y="1950"/>
                  </a:lnTo>
                  <a:lnTo>
                    <a:pt x="1890"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2937289" y="4355945"/>
              <a:ext cx="3269460" cy="372395"/>
            </a:xfrm>
            <a:custGeom>
              <a:avLst/>
              <a:gdLst/>
              <a:ahLst/>
              <a:cxnLst/>
              <a:rect l="l" t="t" r="r" b="b"/>
              <a:pathLst>
                <a:path w="100956" h="11499" extrusionOk="0">
                  <a:moveTo>
                    <a:pt x="50468" y="0"/>
                  </a:moveTo>
                  <a:cubicBezTo>
                    <a:pt x="22599" y="0"/>
                    <a:pt x="0" y="2567"/>
                    <a:pt x="0" y="5749"/>
                  </a:cubicBezTo>
                  <a:cubicBezTo>
                    <a:pt x="0" y="8912"/>
                    <a:pt x="22599" y="11498"/>
                    <a:pt x="50468" y="11498"/>
                  </a:cubicBezTo>
                  <a:cubicBezTo>
                    <a:pt x="78358" y="11498"/>
                    <a:pt x="100956" y="8912"/>
                    <a:pt x="100956" y="5749"/>
                  </a:cubicBezTo>
                  <a:cubicBezTo>
                    <a:pt x="100956" y="2567"/>
                    <a:pt x="78358" y="0"/>
                    <a:pt x="50468"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2852895" y="4258661"/>
              <a:ext cx="3438251" cy="7772"/>
            </a:xfrm>
            <a:custGeom>
              <a:avLst/>
              <a:gdLst/>
              <a:ahLst/>
              <a:cxnLst/>
              <a:rect l="l" t="t" r="r" b="b"/>
              <a:pathLst>
                <a:path w="106168" h="240" extrusionOk="0">
                  <a:moveTo>
                    <a:pt x="53094" y="1"/>
                  </a:moveTo>
                  <a:lnTo>
                    <a:pt x="26537" y="40"/>
                  </a:lnTo>
                  <a:lnTo>
                    <a:pt x="13269" y="40"/>
                  </a:lnTo>
                  <a:lnTo>
                    <a:pt x="1" y="120"/>
                  </a:lnTo>
                  <a:lnTo>
                    <a:pt x="13269" y="160"/>
                  </a:lnTo>
                  <a:lnTo>
                    <a:pt x="26537" y="200"/>
                  </a:lnTo>
                  <a:lnTo>
                    <a:pt x="53094" y="239"/>
                  </a:lnTo>
                  <a:lnTo>
                    <a:pt x="79651" y="200"/>
                  </a:lnTo>
                  <a:lnTo>
                    <a:pt x="92919" y="160"/>
                  </a:lnTo>
                  <a:lnTo>
                    <a:pt x="106168" y="120"/>
                  </a:lnTo>
                  <a:lnTo>
                    <a:pt x="92919" y="40"/>
                  </a:lnTo>
                  <a:lnTo>
                    <a:pt x="79651" y="40"/>
                  </a:lnTo>
                  <a:lnTo>
                    <a:pt x="53094"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3307707" y="1344837"/>
              <a:ext cx="2528621" cy="1600305"/>
            </a:xfrm>
            <a:custGeom>
              <a:avLst/>
              <a:gdLst/>
              <a:ahLst/>
              <a:cxnLst/>
              <a:rect l="l" t="t" r="r" b="b"/>
              <a:pathLst>
                <a:path w="78080" h="49415" extrusionOk="0">
                  <a:moveTo>
                    <a:pt x="1" y="1"/>
                  </a:moveTo>
                  <a:lnTo>
                    <a:pt x="1" y="49414"/>
                  </a:lnTo>
                  <a:lnTo>
                    <a:pt x="78080" y="49414"/>
                  </a:lnTo>
                  <a:lnTo>
                    <a:pt x="78080"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3368914" y="1406045"/>
              <a:ext cx="2406206" cy="1477889"/>
            </a:xfrm>
            <a:custGeom>
              <a:avLst/>
              <a:gdLst/>
              <a:ahLst/>
              <a:cxnLst/>
              <a:rect l="l" t="t" r="r" b="b"/>
              <a:pathLst>
                <a:path w="74300" h="45635" extrusionOk="0">
                  <a:moveTo>
                    <a:pt x="1" y="1"/>
                  </a:moveTo>
                  <a:lnTo>
                    <a:pt x="1" y="45635"/>
                  </a:lnTo>
                  <a:lnTo>
                    <a:pt x="74300" y="45635"/>
                  </a:lnTo>
                  <a:lnTo>
                    <a:pt x="74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3951290" y="1406045"/>
              <a:ext cx="27722" cy="1477889"/>
            </a:xfrm>
            <a:custGeom>
              <a:avLst/>
              <a:gdLst/>
              <a:ahLst/>
              <a:cxnLst/>
              <a:rect l="l" t="t" r="r" b="b"/>
              <a:pathLst>
                <a:path w="856" h="45635" extrusionOk="0">
                  <a:moveTo>
                    <a:pt x="1" y="1"/>
                  </a:moveTo>
                  <a:lnTo>
                    <a:pt x="1" y="45635"/>
                  </a:lnTo>
                  <a:lnTo>
                    <a:pt x="856" y="45635"/>
                  </a:lnTo>
                  <a:lnTo>
                    <a:pt x="856"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4558149" y="1406045"/>
              <a:ext cx="28369" cy="1477889"/>
            </a:xfrm>
            <a:custGeom>
              <a:avLst/>
              <a:gdLst/>
              <a:ahLst/>
              <a:cxnLst/>
              <a:rect l="l" t="t" r="r" b="b"/>
              <a:pathLst>
                <a:path w="876" h="45635" extrusionOk="0">
                  <a:moveTo>
                    <a:pt x="1" y="1"/>
                  </a:moveTo>
                  <a:lnTo>
                    <a:pt x="1" y="45635"/>
                  </a:lnTo>
                  <a:lnTo>
                    <a:pt x="876" y="45635"/>
                  </a:lnTo>
                  <a:lnTo>
                    <a:pt x="876"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3368267" y="1571628"/>
              <a:ext cx="2406206" cy="28369"/>
            </a:xfrm>
            <a:custGeom>
              <a:avLst/>
              <a:gdLst/>
              <a:ahLst/>
              <a:cxnLst/>
              <a:rect l="l" t="t" r="r" b="b"/>
              <a:pathLst>
                <a:path w="74300" h="876" extrusionOk="0">
                  <a:moveTo>
                    <a:pt x="1" y="0"/>
                  </a:moveTo>
                  <a:lnTo>
                    <a:pt x="1" y="875"/>
                  </a:lnTo>
                  <a:lnTo>
                    <a:pt x="74300" y="875"/>
                  </a:lnTo>
                  <a:lnTo>
                    <a:pt x="74300" y="0"/>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5165008" y="1406045"/>
              <a:ext cx="27722" cy="1477889"/>
            </a:xfrm>
            <a:custGeom>
              <a:avLst/>
              <a:gdLst/>
              <a:ahLst/>
              <a:cxnLst/>
              <a:rect l="l" t="t" r="r" b="b"/>
              <a:pathLst>
                <a:path w="856" h="45635" extrusionOk="0">
                  <a:moveTo>
                    <a:pt x="0" y="1"/>
                  </a:moveTo>
                  <a:lnTo>
                    <a:pt x="0" y="45635"/>
                  </a:lnTo>
                  <a:lnTo>
                    <a:pt x="856" y="45635"/>
                  </a:lnTo>
                  <a:lnTo>
                    <a:pt x="856" y="1"/>
                  </a:ln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7"/>
            <p:cNvSpPr/>
            <p:nvPr/>
          </p:nvSpPr>
          <p:spPr>
            <a:xfrm>
              <a:off x="4081412" y="2597871"/>
              <a:ext cx="163026" cy="163026"/>
            </a:xfrm>
            <a:custGeom>
              <a:avLst/>
              <a:gdLst/>
              <a:ahLst/>
              <a:cxnLst/>
              <a:rect l="l" t="t" r="r" b="b"/>
              <a:pathLst>
                <a:path w="5034" h="5034" extrusionOk="0">
                  <a:moveTo>
                    <a:pt x="1" y="0"/>
                  </a:moveTo>
                  <a:lnTo>
                    <a:pt x="1" y="4078"/>
                  </a:lnTo>
                  <a:cubicBezTo>
                    <a:pt x="41" y="4476"/>
                    <a:pt x="976" y="5033"/>
                    <a:pt x="976" y="5033"/>
                  </a:cubicBezTo>
                  <a:lnTo>
                    <a:pt x="4954" y="5033"/>
                  </a:lnTo>
                  <a:cubicBezTo>
                    <a:pt x="4954" y="5033"/>
                    <a:pt x="5034" y="4496"/>
                    <a:pt x="5034" y="4038"/>
                  </a:cubicBezTo>
                  <a:lnTo>
                    <a:pt x="5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7"/>
            <p:cNvSpPr/>
            <p:nvPr/>
          </p:nvSpPr>
          <p:spPr>
            <a:xfrm>
              <a:off x="4082708" y="2729612"/>
              <a:ext cx="30312" cy="31284"/>
            </a:xfrm>
            <a:custGeom>
              <a:avLst/>
              <a:gdLst/>
              <a:ahLst/>
              <a:cxnLst/>
              <a:rect l="l" t="t" r="r" b="b"/>
              <a:pathLst>
                <a:path w="936" h="966" extrusionOk="0">
                  <a:moveTo>
                    <a:pt x="61" y="1"/>
                  </a:moveTo>
                  <a:cubicBezTo>
                    <a:pt x="23" y="1"/>
                    <a:pt x="1" y="4"/>
                    <a:pt x="1" y="10"/>
                  </a:cubicBezTo>
                  <a:cubicBezTo>
                    <a:pt x="1" y="394"/>
                    <a:pt x="835" y="890"/>
                    <a:pt x="929" y="959"/>
                  </a:cubicBezTo>
                  <a:lnTo>
                    <a:pt x="929" y="959"/>
                  </a:lnTo>
                  <a:cubicBezTo>
                    <a:pt x="797" y="838"/>
                    <a:pt x="816" y="70"/>
                    <a:pt x="816" y="70"/>
                  </a:cubicBezTo>
                  <a:cubicBezTo>
                    <a:pt x="816" y="70"/>
                    <a:pt x="250" y="1"/>
                    <a:pt x="61" y="1"/>
                  </a:cubicBezTo>
                  <a:close/>
                  <a:moveTo>
                    <a:pt x="929" y="959"/>
                  </a:moveTo>
                  <a:cubicBezTo>
                    <a:pt x="931" y="961"/>
                    <a:pt x="933" y="963"/>
                    <a:pt x="936" y="965"/>
                  </a:cubicBezTo>
                  <a:cubicBezTo>
                    <a:pt x="934" y="964"/>
                    <a:pt x="932" y="962"/>
                    <a:pt x="929" y="959"/>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4106543" y="2635243"/>
              <a:ext cx="114708" cy="3238"/>
            </a:xfrm>
            <a:custGeom>
              <a:avLst/>
              <a:gdLst/>
              <a:ahLst/>
              <a:cxnLst/>
              <a:rect l="l" t="t" r="r" b="b"/>
              <a:pathLst>
                <a:path w="3542" h="100" extrusionOk="0">
                  <a:moveTo>
                    <a:pt x="1771" y="0"/>
                  </a:moveTo>
                  <a:cubicBezTo>
                    <a:pt x="1174" y="0"/>
                    <a:pt x="598" y="0"/>
                    <a:pt x="1" y="40"/>
                  </a:cubicBezTo>
                  <a:cubicBezTo>
                    <a:pt x="578" y="99"/>
                    <a:pt x="1174" y="99"/>
                    <a:pt x="1771" y="99"/>
                  </a:cubicBezTo>
                  <a:cubicBezTo>
                    <a:pt x="2368" y="99"/>
                    <a:pt x="2925" y="99"/>
                    <a:pt x="3542" y="40"/>
                  </a:cubicBezTo>
                  <a:cubicBezTo>
                    <a:pt x="294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4106543" y="2656487"/>
              <a:ext cx="90225" cy="3238"/>
            </a:xfrm>
            <a:custGeom>
              <a:avLst/>
              <a:gdLst/>
              <a:ahLst/>
              <a:cxnLst/>
              <a:rect l="l" t="t" r="r" b="b"/>
              <a:pathLst>
                <a:path w="2786" h="100" extrusionOk="0">
                  <a:moveTo>
                    <a:pt x="1393" y="0"/>
                  </a:moveTo>
                  <a:cubicBezTo>
                    <a:pt x="916" y="0"/>
                    <a:pt x="478" y="0"/>
                    <a:pt x="1" y="60"/>
                  </a:cubicBezTo>
                  <a:cubicBezTo>
                    <a:pt x="458" y="80"/>
                    <a:pt x="916" y="100"/>
                    <a:pt x="1393" y="100"/>
                  </a:cubicBezTo>
                  <a:cubicBezTo>
                    <a:pt x="1871" y="100"/>
                    <a:pt x="2308" y="100"/>
                    <a:pt x="2786" y="60"/>
                  </a:cubicBezTo>
                  <a:cubicBezTo>
                    <a:pt x="2308" y="40"/>
                    <a:pt x="1871"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4106543" y="2677731"/>
              <a:ext cx="90225" cy="3498"/>
            </a:xfrm>
            <a:custGeom>
              <a:avLst/>
              <a:gdLst/>
              <a:ahLst/>
              <a:cxnLst/>
              <a:rect l="l" t="t" r="r" b="b"/>
              <a:pathLst>
                <a:path w="2786" h="108" extrusionOk="0">
                  <a:moveTo>
                    <a:pt x="1393" y="1"/>
                  </a:moveTo>
                  <a:cubicBezTo>
                    <a:pt x="916" y="1"/>
                    <a:pt x="478" y="1"/>
                    <a:pt x="1" y="41"/>
                  </a:cubicBezTo>
                  <a:cubicBezTo>
                    <a:pt x="344" y="85"/>
                    <a:pt x="687" y="108"/>
                    <a:pt x="1039" y="108"/>
                  </a:cubicBezTo>
                  <a:cubicBezTo>
                    <a:pt x="1156" y="108"/>
                    <a:pt x="1274" y="105"/>
                    <a:pt x="1393" y="100"/>
                  </a:cubicBezTo>
                  <a:cubicBezTo>
                    <a:pt x="1871" y="100"/>
                    <a:pt x="2308" y="100"/>
                    <a:pt x="2786" y="41"/>
                  </a:cubicBezTo>
                  <a:cubicBezTo>
                    <a:pt x="2308" y="21"/>
                    <a:pt x="1871"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5283536" y="1661172"/>
              <a:ext cx="163026" cy="163026"/>
            </a:xfrm>
            <a:custGeom>
              <a:avLst/>
              <a:gdLst/>
              <a:ahLst/>
              <a:cxnLst/>
              <a:rect l="l" t="t" r="r" b="b"/>
              <a:pathLst>
                <a:path w="5034" h="5034" extrusionOk="0">
                  <a:moveTo>
                    <a:pt x="1" y="0"/>
                  </a:moveTo>
                  <a:lnTo>
                    <a:pt x="1" y="5033"/>
                  </a:lnTo>
                  <a:lnTo>
                    <a:pt x="5034" y="5033"/>
                  </a:lnTo>
                  <a:lnTo>
                    <a:pt x="5034"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5307372" y="1695954"/>
              <a:ext cx="114060" cy="3238"/>
            </a:xfrm>
            <a:custGeom>
              <a:avLst/>
              <a:gdLst/>
              <a:ahLst/>
              <a:cxnLst/>
              <a:rect l="l" t="t" r="r" b="b"/>
              <a:pathLst>
                <a:path w="3522" h="100" extrusionOk="0">
                  <a:moveTo>
                    <a:pt x="1771" y="0"/>
                  </a:moveTo>
                  <a:cubicBezTo>
                    <a:pt x="1174" y="0"/>
                    <a:pt x="597" y="0"/>
                    <a:pt x="1" y="60"/>
                  </a:cubicBezTo>
                  <a:cubicBezTo>
                    <a:pt x="597" y="100"/>
                    <a:pt x="1194" y="100"/>
                    <a:pt x="1771" y="100"/>
                  </a:cubicBezTo>
                  <a:cubicBezTo>
                    <a:pt x="2348" y="100"/>
                    <a:pt x="2925" y="100"/>
                    <a:pt x="3522" y="60"/>
                  </a:cubicBezTo>
                  <a:cubicBezTo>
                    <a:pt x="292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5307372" y="1717198"/>
              <a:ext cx="58002" cy="3498"/>
            </a:xfrm>
            <a:custGeom>
              <a:avLst/>
              <a:gdLst/>
              <a:ahLst/>
              <a:cxnLst/>
              <a:rect l="l" t="t" r="r" b="b"/>
              <a:pathLst>
                <a:path w="1791" h="108" extrusionOk="0">
                  <a:moveTo>
                    <a:pt x="896" y="1"/>
                  </a:moveTo>
                  <a:cubicBezTo>
                    <a:pt x="597" y="1"/>
                    <a:pt x="299" y="1"/>
                    <a:pt x="1" y="41"/>
                  </a:cubicBezTo>
                  <a:cubicBezTo>
                    <a:pt x="224" y="85"/>
                    <a:pt x="448" y="108"/>
                    <a:pt x="672" y="108"/>
                  </a:cubicBezTo>
                  <a:cubicBezTo>
                    <a:pt x="747" y="108"/>
                    <a:pt x="821" y="105"/>
                    <a:pt x="896" y="100"/>
                  </a:cubicBezTo>
                  <a:cubicBezTo>
                    <a:pt x="1194" y="100"/>
                    <a:pt x="1493" y="100"/>
                    <a:pt x="1791" y="41"/>
                  </a:cubicBezTo>
                  <a:cubicBezTo>
                    <a:pt x="1493" y="21"/>
                    <a:pt x="1194" y="1"/>
                    <a:pt x="8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5307372" y="1738475"/>
              <a:ext cx="90225" cy="3238"/>
            </a:xfrm>
            <a:custGeom>
              <a:avLst/>
              <a:gdLst/>
              <a:ahLst/>
              <a:cxnLst/>
              <a:rect l="l" t="t" r="r" b="b"/>
              <a:pathLst>
                <a:path w="2786" h="100" extrusionOk="0">
                  <a:moveTo>
                    <a:pt x="1393" y="0"/>
                  </a:moveTo>
                  <a:cubicBezTo>
                    <a:pt x="916" y="0"/>
                    <a:pt x="478" y="0"/>
                    <a:pt x="1" y="60"/>
                  </a:cubicBezTo>
                  <a:cubicBezTo>
                    <a:pt x="478" y="100"/>
                    <a:pt x="936" y="100"/>
                    <a:pt x="1393" y="100"/>
                  </a:cubicBezTo>
                  <a:cubicBezTo>
                    <a:pt x="1851" y="100"/>
                    <a:pt x="2308" y="100"/>
                    <a:pt x="2786" y="60"/>
                  </a:cubicBezTo>
                  <a:cubicBezTo>
                    <a:pt x="2308" y="40"/>
                    <a:pt x="1871"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5307372" y="1759719"/>
              <a:ext cx="114060" cy="3498"/>
            </a:xfrm>
            <a:custGeom>
              <a:avLst/>
              <a:gdLst/>
              <a:ahLst/>
              <a:cxnLst/>
              <a:rect l="l" t="t" r="r" b="b"/>
              <a:pathLst>
                <a:path w="3522" h="108" extrusionOk="0">
                  <a:moveTo>
                    <a:pt x="1771" y="1"/>
                  </a:moveTo>
                  <a:cubicBezTo>
                    <a:pt x="1174" y="1"/>
                    <a:pt x="597" y="1"/>
                    <a:pt x="1" y="41"/>
                  </a:cubicBezTo>
                  <a:cubicBezTo>
                    <a:pt x="448" y="85"/>
                    <a:pt x="896" y="108"/>
                    <a:pt x="1335" y="108"/>
                  </a:cubicBezTo>
                  <a:cubicBezTo>
                    <a:pt x="1481" y="108"/>
                    <a:pt x="1627" y="105"/>
                    <a:pt x="1771" y="100"/>
                  </a:cubicBezTo>
                  <a:cubicBezTo>
                    <a:pt x="2348" y="100"/>
                    <a:pt x="2925" y="100"/>
                    <a:pt x="3522" y="41"/>
                  </a:cubicBezTo>
                  <a:cubicBezTo>
                    <a:pt x="2925" y="2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5307372" y="1781644"/>
              <a:ext cx="88282" cy="3238"/>
            </a:xfrm>
            <a:custGeom>
              <a:avLst/>
              <a:gdLst/>
              <a:ahLst/>
              <a:cxnLst/>
              <a:rect l="l" t="t" r="r" b="b"/>
              <a:pathLst>
                <a:path w="2726" h="100" extrusionOk="0">
                  <a:moveTo>
                    <a:pt x="1373" y="0"/>
                  </a:moveTo>
                  <a:cubicBezTo>
                    <a:pt x="916" y="0"/>
                    <a:pt x="438" y="0"/>
                    <a:pt x="1" y="40"/>
                  </a:cubicBezTo>
                  <a:cubicBezTo>
                    <a:pt x="478" y="100"/>
                    <a:pt x="916" y="100"/>
                    <a:pt x="1373" y="100"/>
                  </a:cubicBezTo>
                  <a:cubicBezTo>
                    <a:pt x="1811" y="100"/>
                    <a:pt x="2288" y="100"/>
                    <a:pt x="2726" y="40"/>
                  </a:cubicBezTo>
                  <a:cubicBezTo>
                    <a:pt x="2288" y="20"/>
                    <a:pt x="1811" y="0"/>
                    <a:pt x="1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7"/>
            <p:cNvSpPr/>
            <p:nvPr/>
          </p:nvSpPr>
          <p:spPr>
            <a:xfrm>
              <a:off x="4239256" y="2106949"/>
              <a:ext cx="188805" cy="188805"/>
            </a:xfrm>
            <a:custGeom>
              <a:avLst/>
              <a:gdLst/>
              <a:ahLst/>
              <a:cxnLst/>
              <a:rect l="l" t="t" r="r" b="b"/>
              <a:pathLst>
                <a:path w="5830" h="5830" extrusionOk="0">
                  <a:moveTo>
                    <a:pt x="4934" y="1"/>
                  </a:moveTo>
                  <a:lnTo>
                    <a:pt x="1" y="896"/>
                  </a:lnTo>
                  <a:lnTo>
                    <a:pt x="876" y="5830"/>
                  </a:lnTo>
                  <a:lnTo>
                    <a:pt x="5829" y="4954"/>
                  </a:lnTo>
                  <a:lnTo>
                    <a:pt x="4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7"/>
            <p:cNvSpPr/>
            <p:nvPr/>
          </p:nvSpPr>
          <p:spPr>
            <a:xfrm>
              <a:off x="4269536" y="2146912"/>
              <a:ext cx="113412" cy="19982"/>
            </a:xfrm>
            <a:custGeom>
              <a:avLst/>
              <a:gdLst/>
              <a:ahLst/>
              <a:cxnLst/>
              <a:rect l="l" t="t" r="r" b="b"/>
              <a:pathLst>
                <a:path w="3502" h="617" extrusionOk="0">
                  <a:moveTo>
                    <a:pt x="3502" y="0"/>
                  </a:moveTo>
                  <a:lnTo>
                    <a:pt x="3502" y="0"/>
                  </a:lnTo>
                  <a:cubicBezTo>
                    <a:pt x="2905" y="60"/>
                    <a:pt x="2308" y="159"/>
                    <a:pt x="1731" y="259"/>
                  </a:cubicBezTo>
                  <a:cubicBezTo>
                    <a:pt x="1134" y="358"/>
                    <a:pt x="558" y="478"/>
                    <a:pt x="1" y="617"/>
                  </a:cubicBezTo>
                  <a:cubicBezTo>
                    <a:pt x="597" y="557"/>
                    <a:pt x="1154" y="478"/>
                    <a:pt x="1751" y="378"/>
                  </a:cubicBezTo>
                  <a:cubicBezTo>
                    <a:pt x="2348" y="279"/>
                    <a:pt x="2925" y="159"/>
                    <a:pt x="3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7"/>
            <p:cNvSpPr/>
            <p:nvPr/>
          </p:nvSpPr>
          <p:spPr>
            <a:xfrm>
              <a:off x="4273390" y="2177840"/>
              <a:ext cx="56091" cy="10331"/>
            </a:xfrm>
            <a:custGeom>
              <a:avLst/>
              <a:gdLst/>
              <a:ahLst/>
              <a:cxnLst/>
              <a:rect l="l" t="t" r="r" b="b"/>
              <a:pathLst>
                <a:path w="1732" h="319" extrusionOk="0">
                  <a:moveTo>
                    <a:pt x="1732" y="0"/>
                  </a:moveTo>
                  <a:cubicBezTo>
                    <a:pt x="1433" y="0"/>
                    <a:pt x="1175" y="40"/>
                    <a:pt x="876" y="100"/>
                  </a:cubicBezTo>
                  <a:cubicBezTo>
                    <a:pt x="578" y="139"/>
                    <a:pt x="260" y="219"/>
                    <a:pt x="1" y="318"/>
                  </a:cubicBezTo>
                  <a:cubicBezTo>
                    <a:pt x="299" y="318"/>
                    <a:pt x="578" y="259"/>
                    <a:pt x="876" y="219"/>
                  </a:cubicBezTo>
                  <a:cubicBezTo>
                    <a:pt x="1175" y="159"/>
                    <a:pt x="1473" y="100"/>
                    <a:pt x="1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4276628" y="2193935"/>
              <a:ext cx="89577" cy="14865"/>
            </a:xfrm>
            <a:custGeom>
              <a:avLst/>
              <a:gdLst/>
              <a:ahLst/>
              <a:cxnLst/>
              <a:rect l="l" t="t" r="r" b="b"/>
              <a:pathLst>
                <a:path w="2766" h="459" extrusionOk="0">
                  <a:moveTo>
                    <a:pt x="2765" y="0"/>
                  </a:moveTo>
                  <a:lnTo>
                    <a:pt x="2765" y="0"/>
                  </a:lnTo>
                  <a:cubicBezTo>
                    <a:pt x="2288" y="20"/>
                    <a:pt x="1811" y="100"/>
                    <a:pt x="1373" y="160"/>
                  </a:cubicBezTo>
                  <a:cubicBezTo>
                    <a:pt x="896" y="239"/>
                    <a:pt x="438" y="339"/>
                    <a:pt x="0" y="458"/>
                  </a:cubicBezTo>
                  <a:cubicBezTo>
                    <a:pt x="478" y="438"/>
                    <a:pt x="935" y="359"/>
                    <a:pt x="1393" y="299"/>
                  </a:cubicBezTo>
                  <a:cubicBezTo>
                    <a:pt x="1870" y="219"/>
                    <a:pt x="2308" y="120"/>
                    <a:pt x="2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4280482" y="2210030"/>
              <a:ext cx="113412" cy="20014"/>
            </a:xfrm>
            <a:custGeom>
              <a:avLst/>
              <a:gdLst/>
              <a:ahLst/>
              <a:cxnLst/>
              <a:rect l="l" t="t" r="r" b="b"/>
              <a:pathLst>
                <a:path w="3502" h="618" extrusionOk="0">
                  <a:moveTo>
                    <a:pt x="3502" y="1"/>
                  </a:moveTo>
                  <a:lnTo>
                    <a:pt x="3502" y="1"/>
                  </a:lnTo>
                  <a:cubicBezTo>
                    <a:pt x="2905" y="41"/>
                    <a:pt x="2308" y="140"/>
                    <a:pt x="1751" y="240"/>
                  </a:cubicBezTo>
                  <a:cubicBezTo>
                    <a:pt x="1155" y="339"/>
                    <a:pt x="578" y="458"/>
                    <a:pt x="1" y="617"/>
                  </a:cubicBezTo>
                  <a:cubicBezTo>
                    <a:pt x="598" y="558"/>
                    <a:pt x="1174" y="458"/>
                    <a:pt x="1771" y="359"/>
                  </a:cubicBezTo>
                  <a:cubicBezTo>
                    <a:pt x="2368" y="259"/>
                    <a:pt x="2945" y="140"/>
                    <a:pt x="3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7"/>
            <p:cNvSpPr/>
            <p:nvPr/>
          </p:nvSpPr>
          <p:spPr>
            <a:xfrm>
              <a:off x="4284368" y="2235808"/>
              <a:ext cx="86338" cy="14865"/>
            </a:xfrm>
            <a:custGeom>
              <a:avLst/>
              <a:gdLst/>
              <a:ahLst/>
              <a:cxnLst/>
              <a:rect l="l" t="t" r="r" b="b"/>
              <a:pathLst>
                <a:path w="2666" h="459" extrusionOk="0">
                  <a:moveTo>
                    <a:pt x="2666" y="1"/>
                  </a:moveTo>
                  <a:lnTo>
                    <a:pt x="2666" y="1"/>
                  </a:lnTo>
                  <a:cubicBezTo>
                    <a:pt x="2228" y="20"/>
                    <a:pt x="1771" y="100"/>
                    <a:pt x="1333" y="160"/>
                  </a:cubicBezTo>
                  <a:cubicBezTo>
                    <a:pt x="895" y="239"/>
                    <a:pt x="458" y="339"/>
                    <a:pt x="0" y="458"/>
                  </a:cubicBezTo>
                  <a:cubicBezTo>
                    <a:pt x="458" y="438"/>
                    <a:pt x="895" y="359"/>
                    <a:pt x="1353" y="299"/>
                  </a:cubicBezTo>
                  <a:cubicBezTo>
                    <a:pt x="1771" y="219"/>
                    <a:pt x="2228" y="120"/>
                    <a:pt x="2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7"/>
            <p:cNvSpPr/>
            <p:nvPr/>
          </p:nvSpPr>
          <p:spPr>
            <a:xfrm>
              <a:off x="3659471" y="2026441"/>
              <a:ext cx="162994" cy="162378"/>
            </a:xfrm>
            <a:custGeom>
              <a:avLst/>
              <a:gdLst/>
              <a:ahLst/>
              <a:cxnLst/>
              <a:rect l="l" t="t" r="r" b="b"/>
              <a:pathLst>
                <a:path w="5033" h="5014" extrusionOk="0">
                  <a:moveTo>
                    <a:pt x="0" y="0"/>
                  </a:moveTo>
                  <a:lnTo>
                    <a:pt x="0" y="5013"/>
                  </a:lnTo>
                  <a:lnTo>
                    <a:pt x="5033" y="5013"/>
                  </a:lnTo>
                  <a:lnTo>
                    <a:pt x="5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p:cNvSpPr/>
            <p:nvPr/>
          </p:nvSpPr>
          <p:spPr>
            <a:xfrm>
              <a:off x="3683954" y="2059926"/>
              <a:ext cx="114060" cy="3271"/>
            </a:xfrm>
            <a:custGeom>
              <a:avLst/>
              <a:gdLst/>
              <a:ahLst/>
              <a:cxnLst/>
              <a:rect l="l" t="t" r="r" b="b"/>
              <a:pathLst>
                <a:path w="3522" h="101" extrusionOk="0">
                  <a:moveTo>
                    <a:pt x="1771" y="1"/>
                  </a:moveTo>
                  <a:cubicBezTo>
                    <a:pt x="1174" y="1"/>
                    <a:pt x="597" y="1"/>
                    <a:pt x="0" y="60"/>
                  </a:cubicBezTo>
                  <a:cubicBezTo>
                    <a:pt x="577" y="100"/>
                    <a:pt x="1174" y="100"/>
                    <a:pt x="1771" y="100"/>
                  </a:cubicBezTo>
                  <a:cubicBezTo>
                    <a:pt x="2367" y="100"/>
                    <a:pt x="2924" y="100"/>
                    <a:pt x="3521" y="60"/>
                  </a:cubicBezTo>
                  <a:cubicBezTo>
                    <a:pt x="2924" y="41"/>
                    <a:pt x="2367"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3683954" y="2081203"/>
              <a:ext cx="58002" cy="3498"/>
            </a:xfrm>
            <a:custGeom>
              <a:avLst/>
              <a:gdLst/>
              <a:ahLst/>
              <a:cxnLst/>
              <a:rect l="l" t="t" r="r" b="b"/>
              <a:pathLst>
                <a:path w="1791" h="108" extrusionOk="0">
                  <a:moveTo>
                    <a:pt x="895" y="0"/>
                  </a:moveTo>
                  <a:cubicBezTo>
                    <a:pt x="597" y="0"/>
                    <a:pt x="299" y="0"/>
                    <a:pt x="0" y="40"/>
                  </a:cubicBezTo>
                  <a:cubicBezTo>
                    <a:pt x="209" y="85"/>
                    <a:pt x="429" y="107"/>
                    <a:pt x="660" y="107"/>
                  </a:cubicBezTo>
                  <a:cubicBezTo>
                    <a:pt x="737" y="107"/>
                    <a:pt x="816" y="105"/>
                    <a:pt x="895" y="100"/>
                  </a:cubicBezTo>
                  <a:cubicBezTo>
                    <a:pt x="1194" y="100"/>
                    <a:pt x="1492" y="100"/>
                    <a:pt x="1790" y="40"/>
                  </a:cubicBezTo>
                  <a:cubicBezTo>
                    <a:pt x="1492" y="20"/>
                    <a:pt x="1194"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3683954" y="2102448"/>
              <a:ext cx="90225" cy="3271"/>
            </a:xfrm>
            <a:custGeom>
              <a:avLst/>
              <a:gdLst/>
              <a:ahLst/>
              <a:cxnLst/>
              <a:rect l="l" t="t" r="r" b="b"/>
              <a:pathLst>
                <a:path w="2786" h="101" extrusionOk="0">
                  <a:moveTo>
                    <a:pt x="1393" y="1"/>
                  </a:moveTo>
                  <a:cubicBezTo>
                    <a:pt x="915" y="1"/>
                    <a:pt x="478" y="1"/>
                    <a:pt x="0" y="60"/>
                  </a:cubicBezTo>
                  <a:cubicBezTo>
                    <a:pt x="438" y="100"/>
                    <a:pt x="915" y="100"/>
                    <a:pt x="1393" y="100"/>
                  </a:cubicBezTo>
                  <a:cubicBezTo>
                    <a:pt x="1870" y="100"/>
                    <a:pt x="2308" y="100"/>
                    <a:pt x="2785" y="60"/>
                  </a:cubicBezTo>
                  <a:cubicBezTo>
                    <a:pt x="2308" y="41"/>
                    <a:pt x="187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7"/>
            <p:cNvSpPr/>
            <p:nvPr/>
          </p:nvSpPr>
          <p:spPr>
            <a:xfrm>
              <a:off x="3683954" y="2124372"/>
              <a:ext cx="114060" cy="3238"/>
            </a:xfrm>
            <a:custGeom>
              <a:avLst/>
              <a:gdLst/>
              <a:ahLst/>
              <a:cxnLst/>
              <a:rect l="l" t="t" r="r" b="b"/>
              <a:pathLst>
                <a:path w="3522" h="100" extrusionOk="0">
                  <a:moveTo>
                    <a:pt x="1771" y="0"/>
                  </a:moveTo>
                  <a:cubicBezTo>
                    <a:pt x="1174" y="0"/>
                    <a:pt x="597" y="0"/>
                    <a:pt x="0" y="60"/>
                  </a:cubicBezTo>
                  <a:cubicBezTo>
                    <a:pt x="577" y="100"/>
                    <a:pt x="1174" y="100"/>
                    <a:pt x="1771" y="100"/>
                  </a:cubicBezTo>
                  <a:cubicBezTo>
                    <a:pt x="2367" y="100"/>
                    <a:pt x="2924" y="100"/>
                    <a:pt x="3521" y="60"/>
                  </a:cubicBezTo>
                  <a:cubicBezTo>
                    <a:pt x="2924" y="40"/>
                    <a:pt x="2367"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3683954" y="2145617"/>
              <a:ext cx="88282" cy="3498"/>
            </a:xfrm>
            <a:custGeom>
              <a:avLst/>
              <a:gdLst/>
              <a:ahLst/>
              <a:cxnLst/>
              <a:rect l="l" t="t" r="r" b="b"/>
              <a:pathLst>
                <a:path w="2726" h="108" extrusionOk="0">
                  <a:moveTo>
                    <a:pt x="1373" y="1"/>
                  </a:moveTo>
                  <a:cubicBezTo>
                    <a:pt x="915" y="1"/>
                    <a:pt x="438" y="1"/>
                    <a:pt x="0" y="40"/>
                  </a:cubicBezTo>
                  <a:cubicBezTo>
                    <a:pt x="328" y="85"/>
                    <a:pt x="668" y="107"/>
                    <a:pt x="1018" y="107"/>
                  </a:cubicBezTo>
                  <a:cubicBezTo>
                    <a:pt x="1135" y="107"/>
                    <a:pt x="1253" y="105"/>
                    <a:pt x="1373" y="100"/>
                  </a:cubicBezTo>
                  <a:cubicBezTo>
                    <a:pt x="1810" y="100"/>
                    <a:pt x="2288" y="100"/>
                    <a:pt x="2725" y="40"/>
                  </a:cubicBezTo>
                  <a:cubicBezTo>
                    <a:pt x="2288" y="20"/>
                    <a:pt x="1810"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3671712" y="2565648"/>
              <a:ext cx="162994" cy="163026"/>
            </a:xfrm>
            <a:custGeom>
              <a:avLst/>
              <a:gdLst/>
              <a:ahLst/>
              <a:cxnLst/>
              <a:rect l="l" t="t" r="r" b="b"/>
              <a:pathLst>
                <a:path w="5033" h="5034" extrusionOk="0">
                  <a:moveTo>
                    <a:pt x="0" y="1"/>
                  </a:moveTo>
                  <a:lnTo>
                    <a:pt x="0" y="5033"/>
                  </a:lnTo>
                  <a:lnTo>
                    <a:pt x="5033" y="5033"/>
                  </a:lnTo>
                  <a:lnTo>
                    <a:pt x="5033"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3696195" y="2599781"/>
              <a:ext cx="114060" cy="3498"/>
            </a:xfrm>
            <a:custGeom>
              <a:avLst/>
              <a:gdLst/>
              <a:ahLst/>
              <a:cxnLst/>
              <a:rect l="l" t="t" r="r" b="b"/>
              <a:pathLst>
                <a:path w="3522" h="108" extrusionOk="0">
                  <a:moveTo>
                    <a:pt x="1751" y="1"/>
                  </a:moveTo>
                  <a:cubicBezTo>
                    <a:pt x="1154" y="1"/>
                    <a:pt x="597" y="1"/>
                    <a:pt x="0" y="41"/>
                  </a:cubicBezTo>
                  <a:cubicBezTo>
                    <a:pt x="418" y="85"/>
                    <a:pt x="858" y="108"/>
                    <a:pt x="1304" y="108"/>
                  </a:cubicBezTo>
                  <a:cubicBezTo>
                    <a:pt x="1452" y="108"/>
                    <a:pt x="1601" y="105"/>
                    <a:pt x="1751" y="100"/>
                  </a:cubicBezTo>
                  <a:cubicBezTo>
                    <a:pt x="2347" y="100"/>
                    <a:pt x="2924" y="100"/>
                    <a:pt x="3521" y="41"/>
                  </a:cubicBezTo>
                  <a:cubicBezTo>
                    <a:pt x="2924" y="21"/>
                    <a:pt x="2347"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3696195" y="2621058"/>
              <a:ext cx="58002" cy="3238"/>
            </a:xfrm>
            <a:custGeom>
              <a:avLst/>
              <a:gdLst/>
              <a:ahLst/>
              <a:cxnLst/>
              <a:rect l="l" t="t" r="r" b="b"/>
              <a:pathLst>
                <a:path w="1791" h="100" extrusionOk="0">
                  <a:moveTo>
                    <a:pt x="895" y="0"/>
                  </a:moveTo>
                  <a:cubicBezTo>
                    <a:pt x="597" y="0"/>
                    <a:pt x="298" y="0"/>
                    <a:pt x="0" y="60"/>
                  </a:cubicBezTo>
                  <a:cubicBezTo>
                    <a:pt x="298" y="100"/>
                    <a:pt x="557" y="100"/>
                    <a:pt x="895" y="100"/>
                  </a:cubicBezTo>
                  <a:cubicBezTo>
                    <a:pt x="1174" y="100"/>
                    <a:pt x="1492" y="100"/>
                    <a:pt x="1790" y="60"/>
                  </a:cubicBezTo>
                  <a:cubicBezTo>
                    <a:pt x="1492" y="40"/>
                    <a:pt x="1194"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7"/>
            <p:cNvSpPr/>
            <p:nvPr/>
          </p:nvSpPr>
          <p:spPr>
            <a:xfrm>
              <a:off x="3696195" y="2642302"/>
              <a:ext cx="90225" cy="3498"/>
            </a:xfrm>
            <a:custGeom>
              <a:avLst/>
              <a:gdLst/>
              <a:ahLst/>
              <a:cxnLst/>
              <a:rect l="l" t="t" r="r" b="b"/>
              <a:pathLst>
                <a:path w="2786" h="108" extrusionOk="0">
                  <a:moveTo>
                    <a:pt x="1393" y="1"/>
                  </a:moveTo>
                  <a:cubicBezTo>
                    <a:pt x="915" y="1"/>
                    <a:pt x="458" y="1"/>
                    <a:pt x="0" y="41"/>
                  </a:cubicBezTo>
                  <a:cubicBezTo>
                    <a:pt x="328" y="85"/>
                    <a:pt x="679" y="108"/>
                    <a:pt x="1035" y="108"/>
                  </a:cubicBezTo>
                  <a:cubicBezTo>
                    <a:pt x="1154" y="108"/>
                    <a:pt x="1273" y="105"/>
                    <a:pt x="1393" y="100"/>
                  </a:cubicBezTo>
                  <a:cubicBezTo>
                    <a:pt x="1850" y="100"/>
                    <a:pt x="2308" y="100"/>
                    <a:pt x="2785" y="41"/>
                  </a:cubicBezTo>
                  <a:cubicBezTo>
                    <a:pt x="2308" y="21"/>
                    <a:pt x="185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7"/>
            <p:cNvSpPr/>
            <p:nvPr/>
          </p:nvSpPr>
          <p:spPr>
            <a:xfrm>
              <a:off x="3696195" y="2664227"/>
              <a:ext cx="114060" cy="3238"/>
            </a:xfrm>
            <a:custGeom>
              <a:avLst/>
              <a:gdLst/>
              <a:ahLst/>
              <a:cxnLst/>
              <a:rect l="l" t="t" r="r" b="b"/>
              <a:pathLst>
                <a:path w="3522" h="100" extrusionOk="0">
                  <a:moveTo>
                    <a:pt x="1751" y="0"/>
                  </a:moveTo>
                  <a:cubicBezTo>
                    <a:pt x="1154" y="0"/>
                    <a:pt x="597" y="0"/>
                    <a:pt x="0" y="40"/>
                  </a:cubicBezTo>
                  <a:cubicBezTo>
                    <a:pt x="557" y="100"/>
                    <a:pt x="1154" y="100"/>
                    <a:pt x="1751" y="100"/>
                  </a:cubicBezTo>
                  <a:cubicBezTo>
                    <a:pt x="2347" y="100"/>
                    <a:pt x="2924" y="100"/>
                    <a:pt x="3521" y="40"/>
                  </a:cubicBezTo>
                  <a:cubicBezTo>
                    <a:pt x="2924" y="20"/>
                    <a:pt x="2347" y="0"/>
                    <a:pt x="1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7"/>
            <p:cNvSpPr/>
            <p:nvPr/>
          </p:nvSpPr>
          <p:spPr>
            <a:xfrm>
              <a:off x="3696195" y="2685471"/>
              <a:ext cx="88282" cy="3271"/>
            </a:xfrm>
            <a:custGeom>
              <a:avLst/>
              <a:gdLst/>
              <a:ahLst/>
              <a:cxnLst/>
              <a:rect l="l" t="t" r="r" b="b"/>
              <a:pathLst>
                <a:path w="2726" h="101" extrusionOk="0">
                  <a:moveTo>
                    <a:pt x="1353" y="1"/>
                  </a:moveTo>
                  <a:cubicBezTo>
                    <a:pt x="915" y="1"/>
                    <a:pt x="438" y="1"/>
                    <a:pt x="0" y="60"/>
                  </a:cubicBezTo>
                  <a:cubicBezTo>
                    <a:pt x="438" y="100"/>
                    <a:pt x="895" y="100"/>
                    <a:pt x="1353" y="100"/>
                  </a:cubicBezTo>
                  <a:cubicBezTo>
                    <a:pt x="1810" y="100"/>
                    <a:pt x="2288" y="100"/>
                    <a:pt x="2725" y="60"/>
                  </a:cubicBezTo>
                  <a:cubicBezTo>
                    <a:pt x="2288" y="40"/>
                    <a:pt x="1810" y="1"/>
                    <a:pt x="1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4698602" y="2079260"/>
              <a:ext cx="162378" cy="163026"/>
            </a:xfrm>
            <a:custGeom>
              <a:avLst/>
              <a:gdLst/>
              <a:ahLst/>
              <a:cxnLst/>
              <a:rect l="l" t="t" r="r" b="b"/>
              <a:pathLst>
                <a:path w="5014" h="5034" extrusionOk="0">
                  <a:moveTo>
                    <a:pt x="0" y="1"/>
                  </a:moveTo>
                  <a:lnTo>
                    <a:pt x="0" y="5033"/>
                  </a:lnTo>
                  <a:lnTo>
                    <a:pt x="5013" y="5033"/>
                  </a:lnTo>
                  <a:lnTo>
                    <a:pt x="5013"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7"/>
            <p:cNvSpPr/>
            <p:nvPr/>
          </p:nvSpPr>
          <p:spPr>
            <a:xfrm>
              <a:off x="4721790" y="2113394"/>
              <a:ext cx="114060" cy="3498"/>
            </a:xfrm>
            <a:custGeom>
              <a:avLst/>
              <a:gdLst/>
              <a:ahLst/>
              <a:cxnLst/>
              <a:rect l="l" t="t" r="r" b="b"/>
              <a:pathLst>
                <a:path w="3522" h="108" extrusionOk="0">
                  <a:moveTo>
                    <a:pt x="1771" y="1"/>
                  </a:moveTo>
                  <a:cubicBezTo>
                    <a:pt x="1174" y="1"/>
                    <a:pt x="597" y="1"/>
                    <a:pt x="0" y="41"/>
                  </a:cubicBezTo>
                  <a:cubicBezTo>
                    <a:pt x="448" y="85"/>
                    <a:pt x="895" y="108"/>
                    <a:pt x="1335" y="108"/>
                  </a:cubicBezTo>
                  <a:cubicBezTo>
                    <a:pt x="1481" y="108"/>
                    <a:pt x="1626" y="105"/>
                    <a:pt x="1771" y="100"/>
                  </a:cubicBezTo>
                  <a:cubicBezTo>
                    <a:pt x="2367" y="100"/>
                    <a:pt x="2924" y="100"/>
                    <a:pt x="3521" y="41"/>
                  </a:cubicBezTo>
                  <a:cubicBezTo>
                    <a:pt x="2944" y="21"/>
                    <a:pt x="2367"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7"/>
            <p:cNvSpPr/>
            <p:nvPr/>
          </p:nvSpPr>
          <p:spPr>
            <a:xfrm>
              <a:off x="4721790" y="2134671"/>
              <a:ext cx="58002" cy="3238"/>
            </a:xfrm>
            <a:custGeom>
              <a:avLst/>
              <a:gdLst/>
              <a:ahLst/>
              <a:cxnLst/>
              <a:rect l="l" t="t" r="r" b="b"/>
              <a:pathLst>
                <a:path w="1791" h="100" extrusionOk="0">
                  <a:moveTo>
                    <a:pt x="895" y="0"/>
                  </a:moveTo>
                  <a:cubicBezTo>
                    <a:pt x="597" y="0"/>
                    <a:pt x="299" y="0"/>
                    <a:pt x="0" y="60"/>
                  </a:cubicBezTo>
                  <a:cubicBezTo>
                    <a:pt x="299" y="100"/>
                    <a:pt x="597" y="100"/>
                    <a:pt x="895" y="100"/>
                  </a:cubicBezTo>
                  <a:cubicBezTo>
                    <a:pt x="1194" y="100"/>
                    <a:pt x="1492" y="100"/>
                    <a:pt x="1791" y="60"/>
                  </a:cubicBezTo>
                  <a:cubicBezTo>
                    <a:pt x="1492" y="40"/>
                    <a:pt x="1194"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4721790" y="2156563"/>
              <a:ext cx="90225" cy="3271"/>
            </a:xfrm>
            <a:custGeom>
              <a:avLst/>
              <a:gdLst/>
              <a:ahLst/>
              <a:cxnLst/>
              <a:rect l="l" t="t" r="r" b="b"/>
              <a:pathLst>
                <a:path w="2786" h="101" extrusionOk="0">
                  <a:moveTo>
                    <a:pt x="1393" y="1"/>
                  </a:moveTo>
                  <a:cubicBezTo>
                    <a:pt x="915" y="1"/>
                    <a:pt x="478" y="1"/>
                    <a:pt x="0" y="60"/>
                  </a:cubicBezTo>
                  <a:cubicBezTo>
                    <a:pt x="478" y="100"/>
                    <a:pt x="955" y="100"/>
                    <a:pt x="1393" y="100"/>
                  </a:cubicBezTo>
                  <a:cubicBezTo>
                    <a:pt x="1870" y="100"/>
                    <a:pt x="2308" y="100"/>
                    <a:pt x="2785" y="60"/>
                  </a:cubicBezTo>
                  <a:cubicBezTo>
                    <a:pt x="2308" y="40"/>
                    <a:pt x="187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4721790" y="2177840"/>
              <a:ext cx="114060" cy="3498"/>
            </a:xfrm>
            <a:custGeom>
              <a:avLst/>
              <a:gdLst/>
              <a:ahLst/>
              <a:cxnLst/>
              <a:rect l="l" t="t" r="r" b="b"/>
              <a:pathLst>
                <a:path w="3522" h="108" extrusionOk="0">
                  <a:moveTo>
                    <a:pt x="1771" y="0"/>
                  </a:moveTo>
                  <a:cubicBezTo>
                    <a:pt x="1174" y="0"/>
                    <a:pt x="597" y="0"/>
                    <a:pt x="0" y="40"/>
                  </a:cubicBezTo>
                  <a:cubicBezTo>
                    <a:pt x="448" y="85"/>
                    <a:pt x="895" y="107"/>
                    <a:pt x="1335" y="107"/>
                  </a:cubicBezTo>
                  <a:cubicBezTo>
                    <a:pt x="1481" y="107"/>
                    <a:pt x="1626" y="105"/>
                    <a:pt x="1771" y="100"/>
                  </a:cubicBezTo>
                  <a:cubicBezTo>
                    <a:pt x="2367" y="100"/>
                    <a:pt x="2924" y="100"/>
                    <a:pt x="3521" y="40"/>
                  </a:cubicBezTo>
                  <a:cubicBezTo>
                    <a:pt x="2944" y="20"/>
                    <a:pt x="2367"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4721790" y="2199084"/>
              <a:ext cx="88929" cy="3271"/>
            </a:xfrm>
            <a:custGeom>
              <a:avLst/>
              <a:gdLst/>
              <a:ahLst/>
              <a:cxnLst/>
              <a:rect l="l" t="t" r="r" b="b"/>
              <a:pathLst>
                <a:path w="2746" h="101" extrusionOk="0">
                  <a:moveTo>
                    <a:pt x="1373" y="1"/>
                  </a:moveTo>
                  <a:cubicBezTo>
                    <a:pt x="915" y="1"/>
                    <a:pt x="458" y="1"/>
                    <a:pt x="0" y="60"/>
                  </a:cubicBezTo>
                  <a:cubicBezTo>
                    <a:pt x="478" y="100"/>
                    <a:pt x="915" y="100"/>
                    <a:pt x="1373" y="100"/>
                  </a:cubicBezTo>
                  <a:cubicBezTo>
                    <a:pt x="1810" y="100"/>
                    <a:pt x="2288" y="100"/>
                    <a:pt x="2745" y="60"/>
                  </a:cubicBezTo>
                  <a:cubicBezTo>
                    <a:pt x="2288" y="40"/>
                    <a:pt x="1810"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4811334" y="1759719"/>
              <a:ext cx="184918" cy="184918"/>
            </a:xfrm>
            <a:custGeom>
              <a:avLst/>
              <a:gdLst/>
              <a:ahLst/>
              <a:cxnLst/>
              <a:rect l="l" t="t" r="r" b="b"/>
              <a:pathLst>
                <a:path w="5710" h="5710" extrusionOk="0">
                  <a:moveTo>
                    <a:pt x="756" y="1"/>
                  </a:moveTo>
                  <a:lnTo>
                    <a:pt x="0" y="4974"/>
                  </a:lnTo>
                  <a:lnTo>
                    <a:pt x="4974" y="5710"/>
                  </a:lnTo>
                  <a:lnTo>
                    <a:pt x="5710" y="737"/>
                  </a:lnTo>
                  <a:lnTo>
                    <a:pt x="756"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7"/>
            <p:cNvSpPr/>
            <p:nvPr/>
          </p:nvSpPr>
          <p:spPr>
            <a:xfrm>
              <a:off x="4853855" y="1798387"/>
              <a:ext cx="113412" cy="16775"/>
            </a:xfrm>
            <a:custGeom>
              <a:avLst/>
              <a:gdLst/>
              <a:ahLst/>
              <a:cxnLst/>
              <a:rect l="l" t="t" r="r" b="b"/>
              <a:pathLst>
                <a:path w="3502" h="518" extrusionOk="0">
                  <a:moveTo>
                    <a:pt x="0" y="0"/>
                  </a:moveTo>
                  <a:cubicBezTo>
                    <a:pt x="577" y="120"/>
                    <a:pt x="1174" y="219"/>
                    <a:pt x="1751" y="319"/>
                  </a:cubicBezTo>
                  <a:cubicBezTo>
                    <a:pt x="2348" y="398"/>
                    <a:pt x="2905" y="478"/>
                    <a:pt x="3501" y="518"/>
                  </a:cubicBezTo>
                  <a:cubicBezTo>
                    <a:pt x="2944" y="398"/>
                    <a:pt x="2348" y="299"/>
                    <a:pt x="1771" y="199"/>
                  </a:cubicBezTo>
                  <a:cubicBezTo>
                    <a:pt x="1174" y="120"/>
                    <a:pt x="597" y="4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a:off x="4850616" y="1818983"/>
              <a:ext cx="57386" cy="9068"/>
            </a:xfrm>
            <a:custGeom>
              <a:avLst/>
              <a:gdLst/>
              <a:ahLst/>
              <a:cxnLst/>
              <a:rect l="l" t="t" r="r" b="b"/>
              <a:pathLst>
                <a:path w="1772" h="280" extrusionOk="0">
                  <a:moveTo>
                    <a:pt x="1" y="1"/>
                  </a:moveTo>
                  <a:cubicBezTo>
                    <a:pt x="299" y="100"/>
                    <a:pt x="578" y="160"/>
                    <a:pt x="876" y="200"/>
                  </a:cubicBezTo>
                  <a:cubicBezTo>
                    <a:pt x="1174" y="260"/>
                    <a:pt x="1473" y="279"/>
                    <a:pt x="1771" y="279"/>
                  </a:cubicBezTo>
                  <a:cubicBezTo>
                    <a:pt x="1473" y="180"/>
                    <a:pt x="1194" y="140"/>
                    <a:pt x="896" y="80"/>
                  </a:cubicBezTo>
                  <a:cubicBezTo>
                    <a:pt x="598" y="41"/>
                    <a:pt x="299"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4847410" y="1840908"/>
              <a:ext cx="89577" cy="13569"/>
            </a:xfrm>
            <a:custGeom>
              <a:avLst/>
              <a:gdLst/>
              <a:ahLst/>
              <a:cxnLst/>
              <a:rect l="l" t="t" r="r" b="b"/>
              <a:pathLst>
                <a:path w="2766" h="419" extrusionOk="0">
                  <a:moveTo>
                    <a:pt x="0" y="0"/>
                  </a:moveTo>
                  <a:cubicBezTo>
                    <a:pt x="458" y="100"/>
                    <a:pt x="915" y="179"/>
                    <a:pt x="1373" y="279"/>
                  </a:cubicBezTo>
                  <a:cubicBezTo>
                    <a:pt x="1850" y="358"/>
                    <a:pt x="2288" y="398"/>
                    <a:pt x="2765" y="418"/>
                  </a:cubicBezTo>
                  <a:cubicBezTo>
                    <a:pt x="2308" y="299"/>
                    <a:pt x="1850" y="219"/>
                    <a:pt x="1393" y="159"/>
                  </a:cubicBezTo>
                  <a:cubicBezTo>
                    <a:pt x="915" y="80"/>
                    <a:pt x="478" y="2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7"/>
            <p:cNvSpPr/>
            <p:nvPr/>
          </p:nvSpPr>
          <p:spPr>
            <a:xfrm>
              <a:off x="4844172" y="1862152"/>
              <a:ext cx="113412" cy="16775"/>
            </a:xfrm>
            <a:custGeom>
              <a:avLst/>
              <a:gdLst/>
              <a:ahLst/>
              <a:cxnLst/>
              <a:rect l="l" t="t" r="r" b="b"/>
              <a:pathLst>
                <a:path w="3502" h="518" extrusionOk="0">
                  <a:moveTo>
                    <a:pt x="1" y="1"/>
                  </a:moveTo>
                  <a:cubicBezTo>
                    <a:pt x="598" y="120"/>
                    <a:pt x="1175" y="220"/>
                    <a:pt x="1751" y="319"/>
                  </a:cubicBezTo>
                  <a:cubicBezTo>
                    <a:pt x="2348" y="399"/>
                    <a:pt x="2905" y="458"/>
                    <a:pt x="3502" y="518"/>
                  </a:cubicBezTo>
                  <a:cubicBezTo>
                    <a:pt x="2945" y="399"/>
                    <a:pt x="2348" y="299"/>
                    <a:pt x="1771" y="200"/>
                  </a:cubicBezTo>
                  <a:cubicBezTo>
                    <a:pt x="1175" y="120"/>
                    <a:pt x="598" y="4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7"/>
            <p:cNvSpPr/>
            <p:nvPr/>
          </p:nvSpPr>
          <p:spPr>
            <a:xfrm>
              <a:off x="4840966" y="1882782"/>
              <a:ext cx="87634" cy="14185"/>
            </a:xfrm>
            <a:custGeom>
              <a:avLst/>
              <a:gdLst/>
              <a:ahLst/>
              <a:cxnLst/>
              <a:rect l="l" t="t" r="r" b="b"/>
              <a:pathLst>
                <a:path w="2706" h="438" extrusionOk="0">
                  <a:moveTo>
                    <a:pt x="0" y="0"/>
                  </a:moveTo>
                  <a:lnTo>
                    <a:pt x="0" y="0"/>
                  </a:lnTo>
                  <a:cubicBezTo>
                    <a:pt x="458" y="120"/>
                    <a:pt x="896" y="199"/>
                    <a:pt x="1353" y="279"/>
                  </a:cubicBezTo>
                  <a:cubicBezTo>
                    <a:pt x="1811" y="358"/>
                    <a:pt x="2268" y="398"/>
                    <a:pt x="2706" y="438"/>
                  </a:cubicBezTo>
                  <a:cubicBezTo>
                    <a:pt x="2268" y="299"/>
                    <a:pt x="1811" y="239"/>
                    <a:pt x="1373" y="159"/>
                  </a:cubicBezTo>
                  <a:cubicBezTo>
                    <a:pt x="896" y="80"/>
                    <a:pt x="458" y="4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4342337" y="2254494"/>
              <a:ext cx="163026" cy="162378"/>
            </a:xfrm>
            <a:custGeom>
              <a:avLst/>
              <a:gdLst/>
              <a:ahLst/>
              <a:cxnLst/>
              <a:rect l="l" t="t" r="r" b="b"/>
              <a:pathLst>
                <a:path w="5034" h="5014" extrusionOk="0">
                  <a:moveTo>
                    <a:pt x="0" y="0"/>
                  </a:moveTo>
                  <a:lnTo>
                    <a:pt x="0" y="5013"/>
                  </a:lnTo>
                  <a:lnTo>
                    <a:pt x="5033" y="5013"/>
                  </a:lnTo>
                  <a:lnTo>
                    <a:pt x="5033" y="0"/>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4366820" y="2287980"/>
              <a:ext cx="114060" cy="3498"/>
            </a:xfrm>
            <a:custGeom>
              <a:avLst/>
              <a:gdLst/>
              <a:ahLst/>
              <a:cxnLst/>
              <a:rect l="l" t="t" r="r" b="b"/>
              <a:pathLst>
                <a:path w="3522" h="108" extrusionOk="0">
                  <a:moveTo>
                    <a:pt x="1771" y="1"/>
                  </a:moveTo>
                  <a:cubicBezTo>
                    <a:pt x="1174" y="1"/>
                    <a:pt x="597" y="1"/>
                    <a:pt x="0" y="41"/>
                  </a:cubicBezTo>
                  <a:cubicBezTo>
                    <a:pt x="448" y="85"/>
                    <a:pt x="884" y="108"/>
                    <a:pt x="1326" y="108"/>
                  </a:cubicBezTo>
                  <a:cubicBezTo>
                    <a:pt x="1474" y="108"/>
                    <a:pt x="1622" y="105"/>
                    <a:pt x="1771" y="100"/>
                  </a:cubicBezTo>
                  <a:cubicBezTo>
                    <a:pt x="2348" y="100"/>
                    <a:pt x="2925" y="100"/>
                    <a:pt x="3521" y="41"/>
                  </a:cubicBezTo>
                  <a:cubicBezTo>
                    <a:pt x="2925" y="2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7"/>
            <p:cNvSpPr/>
            <p:nvPr/>
          </p:nvSpPr>
          <p:spPr>
            <a:xfrm>
              <a:off x="4366820" y="2309905"/>
              <a:ext cx="58002" cy="3238"/>
            </a:xfrm>
            <a:custGeom>
              <a:avLst/>
              <a:gdLst/>
              <a:ahLst/>
              <a:cxnLst/>
              <a:rect l="l" t="t" r="r" b="b"/>
              <a:pathLst>
                <a:path w="1791" h="100" extrusionOk="0">
                  <a:moveTo>
                    <a:pt x="896" y="0"/>
                  </a:moveTo>
                  <a:cubicBezTo>
                    <a:pt x="597" y="0"/>
                    <a:pt x="299" y="0"/>
                    <a:pt x="0" y="40"/>
                  </a:cubicBezTo>
                  <a:cubicBezTo>
                    <a:pt x="299" y="100"/>
                    <a:pt x="597" y="100"/>
                    <a:pt x="896" y="100"/>
                  </a:cubicBezTo>
                  <a:cubicBezTo>
                    <a:pt x="1194" y="100"/>
                    <a:pt x="1492" y="100"/>
                    <a:pt x="1791" y="40"/>
                  </a:cubicBezTo>
                  <a:cubicBezTo>
                    <a:pt x="1492" y="20"/>
                    <a:pt x="1194"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7"/>
            <p:cNvSpPr/>
            <p:nvPr/>
          </p:nvSpPr>
          <p:spPr>
            <a:xfrm>
              <a:off x="4366820" y="2330502"/>
              <a:ext cx="90225" cy="3530"/>
            </a:xfrm>
            <a:custGeom>
              <a:avLst/>
              <a:gdLst/>
              <a:ahLst/>
              <a:cxnLst/>
              <a:rect l="l" t="t" r="r" b="b"/>
              <a:pathLst>
                <a:path w="2786" h="109" extrusionOk="0">
                  <a:moveTo>
                    <a:pt x="1393" y="1"/>
                  </a:moveTo>
                  <a:cubicBezTo>
                    <a:pt x="915" y="1"/>
                    <a:pt x="478" y="1"/>
                    <a:pt x="0" y="60"/>
                  </a:cubicBezTo>
                  <a:cubicBezTo>
                    <a:pt x="350" y="90"/>
                    <a:pt x="678" y="108"/>
                    <a:pt x="1016" y="108"/>
                  </a:cubicBezTo>
                  <a:cubicBezTo>
                    <a:pt x="1140" y="108"/>
                    <a:pt x="1265" y="106"/>
                    <a:pt x="1393" y="100"/>
                  </a:cubicBezTo>
                  <a:cubicBezTo>
                    <a:pt x="1850" y="100"/>
                    <a:pt x="2308" y="100"/>
                    <a:pt x="2785" y="60"/>
                  </a:cubicBezTo>
                  <a:cubicBezTo>
                    <a:pt x="2308" y="21"/>
                    <a:pt x="187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4366820" y="2352426"/>
              <a:ext cx="114060" cy="3238"/>
            </a:xfrm>
            <a:custGeom>
              <a:avLst/>
              <a:gdLst/>
              <a:ahLst/>
              <a:cxnLst/>
              <a:rect l="l" t="t" r="r" b="b"/>
              <a:pathLst>
                <a:path w="3522" h="100" extrusionOk="0">
                  <a:moveTo>
                    <a:pt x="1771" y="0"/>
                  </a:moveTo>
                  <a:cubicBezTo>
                    <a:pt x="1174" y="0"/>
                    <a:pt x="597" y="0"/>
                    <a:pt x="0" y="40"/>
                  </a:cubicBezTo>
                  <a:cubicBezTo>
                    <a:pt x="597" y="100"/>
                    <a:pt x="1174" y="100"/>
                    <a:pt x="1771" y="100"/>
                  </a:cubicBezTo>
                  <a:cubicBezTo>
                    <a:pt x="2348" y="100"/>
                    <a:pt x="2925" y="100"/>
                    <a:pt x="3521" y="40"/>
                  </a:cubicBezTo>
                  <a:cubicBezTo>
                    <a:pt x="292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7"/>
            <p:cNvSpPr/>
            <p:nvPr/>
          </p:nvSpPr>
          <p:spPr>
            <a:xfrm>
              <a:off x="4366820" y="2374318"/>
              <a:ext cx="88282" cy="3238"/>
            </a:xfrm>
            <a:custGeom>
              <a:avLst/>
              <a:gdLst/>
              <a:ahLst/>
              <a:cxnLst/>
              <a:rect l="l" t="t" r="r" b="b"/>
              <a:pathLst>
                <a:path w="2726" h="100" extrusionOk="0">
                  <a:moveTo>
                    <a:pt x="1373" y="0"/>
                  </a:moveTo>
                  <a:cubicBezTo>
                    <a:pt x="915" y="0"/>
                    <a:pt x="438" y="0"/>
                    <a:pt x="0" y="40"/>
                  </a:cubicBezTo>
                  <a:cubicBezTo>
                    <a:pt x="438" y="100"/>
                    <a:pt x="896" y="100"/>
                    <a:pt x="1373" y="100"/>
                  </a:cubicBezTo>
                  <a:cubicBezTo>
                    <a:pt x="1811" y="100"/>
                    <a:pt x="2288" y="100"/>
                    <a:pt x="2726" y="40"/>
                  </a:cubicBezTo>
                  <a:cubicBezTo>
                    <a:pt x="2288" y="20"/>
                    <a:pt x="1811" y="0"/>
                    <a:pt x="1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7"/>
            <p:cNvSpPr/>
            <p:nvPr/>
          </p:nvSpPr>
          <p:spPr>
            <a:xfrm>
              <a:off x="3620156" y="1796444"/>
              <a:ext cx="163026" cy="163026"/>
            </a:xfrm>
            <a:custGeom>
              <a:avLst/>
              <a:gdLst/>
              <a:ahLst/>
              <a:cxnLst/>
              <a:rect l="l" t="t" r="r" b="b"/>
              <a:pathLst>
                <a:path w="5034" h="5034" extrusionOk="0">
                  <a:moveTo>
                    <a:pt x="1" y="1"/>
                  </a:moveTo>
                  <a:lnTo>
                    <a:pt x="1" y="5034"/>
                  </a:lnTo>
                  <a:lnTo>
                    <a:pt x="5034" y="5034"/>
                  </a:lnTo>
                  <a:lnTo>
                    <a:pt x="5034"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7"/>
            <p:cNvSpPr/>
            <p:nvPr/>
          </p:nvSpPr>
          <p:spPr>
            <a:xfrm>
              <a:off x="3644638" y="1830577"/>
              <a:ext cx="114060" cy="3498"/>
            </a:xfrm>
            <a:custGeom>
              <a:avLst/>
              <a:gdLst/>
              <a:ahLst/>
              <a:cxnLst/>
              <a:rect l="l" t="t" r="r" b="b"/>
              <a:pathLst>
                <a:path w="3522" h="108" extrusionOk="0">
                  <a:moveTo>
                    <a:pt x="1751" y="1"/>
                  </a:moveTo>
                  <a:cubicBezTo>
                    <a:pt x="1154" y="1"/>
                    <a:pt x="597" y="1"/>
                    <a:pt x="1" y="41"/>
                  </a:cubicBezTo>
                  <a:cubicBezTo>
                    <a:pt x="448" y="86"/>
                    <a:pt x="896" y="108"/>
                    <a:pt x="1327" y="108"/>
                  </a:cubicBezTo>
                  <a:cubicBezTo>
                    <a:pt x="1470" y="108"/>
                    <a:pt x="1612" y="105"/>
                    <a:pt x="1751" y="100"/>
                  </a:cubicBezTo>
                  <a:cubicBezTo>
                    <a:pt x="2348" y="100"/>
                    <a:pt x="2925" y="100"/>
                    <a:pt x="3522" y="41"/>
                  </a:cubicBezTo>
                  <a:cubicBezTo>
                    <a:pt x="2925" y="21"/>
                    <a:pt x="2348"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7"/>
            <p:cNvSpPr/>
            <p:nvPr/>
          </p:nvSpPr>
          <p:spPr>
            <a:xfrm>
              <a:off x="3644638" y="1852502"/>
              <a:ext cx="57386" cy="3238"/>
            </a:xfrm>
            <a:custGeom>
              <a:avLst/>
              <a:gdLst/>
              <a:ahLst/>
              <a:cxnLst/>
              <a:rect l="l" t="t" r="r" b="b"/>
              <a:pathLst>
                <a:path w="1772" h="100" extrusionOk="0">
                  <a:moveTo>
                    <a:pt x="896" y="0"/>
                  </a:moveTo>
                  <a:cubicBezTo>
                    <a:pt x="597" y="0"/>
                    <a:pt x="299" y="0"/>
                    <a:pt x="1" y="40"/>
                  </a:cubicBezTo>
                  <a:cubicBezTo>
                    <a:pt x="299" y="100"/>
                    <a:pt x="597" y="100"/>
                    <a:pt x="896" y="100"/>
                  </a:cubicBezTo>
                  <a:cubicBezTo>
                    <a:pt x="1174" y="100"/>
                    <a:pt x="1473" y="100"/>
                    <a:pt x="1771" y="40"/>
                  </a:cubicBezTo>
                  <a:cubicBezTo>
                    <a:pt x="1493" y="20"/>
                    <a:pt x="1194"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7"/>
            <p:cNvSpPr/>
            <p:nvPr/>
          </p:nvSpPr>
          <p:spPr>
            <a:xfrm>
              <a:off x="3644638" y="1873746"/>
              <a:ext cx="89577" cy="3271"/>
            </a:xfrm>
            <a:custGeom>
              <a:avLst/>
              <a:gdLst/>
              <a:ahLst/>
              <a:cxnLst/>
              <a:rect l="l" t="t" r="r" b="b"/>
              <a:pathLst>
                <a:path w="2766" h="101" extrusionOk="0">
                  <a:moveTo>
                    <a:pt x="1393" y="1"/>
                  </a:moveTo>
                  <a:cubicBezTo>
                    <a:pt x="916" y="1"/>
                    <a:pt x="458" y="1"/>
                    <a:pt x="1" y="60"/>
                  </a:cubicBezTo>
                  <a:cubicBezTo>
                    <a:pt x="458" y="100"/>
                    <a:pt x="916" y="100"/>
                    <a:pt x="1393" y="100"/>
                  </a:cubicBezTo>
                  <a:cubicBezTo>
                    <a:pt x="1851" y="100"/>
                    <a:pt x="2308" y="100"/>
                    <a:pt x="2766" y="60"/>
                  </a:cubicBezTo>
                  <a:cubicBezTo>
                    <a:pt x="2308" y="41"/>
                    <a:pt x="1851"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7"/>
            <p:cNvSpPr/>
            <p:nvPr/>
          </p:nvSpPr>
          <p:spPr>
            <a:xfrm>
              <a:off x="3644638" y="1895023"/>
              <a:ext cx="114060" cy="3498"/>
            </a:xfrm>
            <a:custGeom>
              <a:avLst/>
              <a:gdLst/>
              <a:ahLst/>
              <a:cxnLst/>
              <a:rect l="l" t="t" r="r" b="b"/>
              <a:pathLst>
                <a:path w="3522" h="108" extrusionOk="0">
                  <a:moveTo>
                    <a:pt x="1751" y="0"/>
                  </a:moveTo>
                  <a:cubicBezTo>
                    <a:pt x="1154" y="0"/>
                    <a:pt x="597" y="0"/>
                    <a:pt x="1" y="40"/>
                  </a:cubicBezTo>
                  <a:cubicBezTo>
                    <a:pt x="448" y="85"/>
                    <a:pt x="896" y="107"/>
                    <a:pt x="1327" y="107"/>
                  </a:cubicBezTo>
                  <a:cubicBezTo>
                    <a:pt x="1470" y="107"/>
                    <a:pt x="1612" y="105"/>
                    <a:pt x="1751" y="100"/>
                  </a:cubicBezTo>
                  <a:cubicBezTo>
                    <a:pt x="2348" y="100"/>
                    <a:pt x="2925" y="100"/>
                    <a:pt x="3522" y="40"/>
                  </a:cubicBezTo>
                  <a:cubicBezTo>
                    <a:pt x="2925" y="20"/>
                    <a:pt x="2348" y="0"/>
                    <a:pt x="1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7"/>
            <p:cNvSpPr/>
            <p:nvPr/>
          </p:nvSpPr>
          <p:spPr>
            <a:xfrm>
              <a:off x="3644638" y="1916915"/>
              <a:ext cx="88282" cy="3271"/>
            </a:xfrm>
            <a:custGeom>
              <a:avLst/>
              <a:gdLst/>
              <a:ahLst/>
              <a:cxnLst/>
              <a:rect l="l" t="t" r="r" b="b"/>
              <a:pathLst>
                <a:path w="2726" h="101" extrusionOk="0">
                  <a:moveTo>
                    <a:pt x="1353" y="1"/>
                  </a:moveTo>
                  <a:cubicBezTo>
                    <a:pt x="916" y="1"/>
                    <a:pt x="438" y="1"/>
                    <a:pt x="1" y="40"/>
                  </a:cubicBezTo>
                  <a:cubicBezTo>
                    <a:pt x="438" y="100"/>
                    <a:pt x="916" y="100"/>
                    <a:pt x="1353" y="100"/>
                  </a:cubicBezTo>
                  <a:cubicBezTo>
                    <a:pt x="1811" y="100"/>
                    <a:pt x="2288" y="100"/>
                    <a:pt x="2726" y="40"/>
                  </a:cubicBezTo>
                  <a:cubicBezTo>
                    <a:pt x="2288" y="21"/>
                    <a:pt x="1811" y="1"/>
                    <a:pt x="1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7"/>
            <p:cNvSpPr/>
            <p:nvPr/>
          </p:nvSpPr>
          <p:spPr>
            <a:xfrm>
              <a:off x="4977532" y="2379467"/>
              <a:ext cx="163026" cy="163026"/>
            </a:xfrm>
            <a:custGeom>
              <a:avLst/>
              <a:gdLst/>
              <a:ahLst/>
              <a:cxnLst/>
              <a:rect l="l" t="t" r="r" b="b"/>
              <a:pathLst>
                <a:path w="5034" h="5034" extrusionOk="0">
                  <a:moveTo>
                    <a:pt x="1" y="1"/>
                  </a:moveTo>
                  <a:lnTo>
                    <a:pt x="1" y="5033"/>
                  </a:lnTo>
                  <a:lnTo>
                    <a:pt x="5033" y="5033"/>
                  </a:lnTo>
                  <a:lnTo>
                    <a:pt x="5033"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7"/>
            <p:cNvSpPr/>
            <p:nvPr/>
          </p:nvSpPr>
          <p:spPr>
            <a:xfrm>
              <a:off x="5002015" y="2413601"/>
              <a:ext cx="114060" cy="3271"/>
            </a:xfrm>
            <a:custGeom>
              <a:avLst/>
              <a:gdLst/>
              <a:ahLst/>
              <a:cxnLst/>
              <a:rect l="l" t="t" r="r" b="b"/>
              <a:pathLst>
                <a:path w="3522" h="101" extrusionOk="0">
                  <a:moveTo>
                    <a:pt x="1771" y="1"/>
                  </a:moveTo>
                  <a:cubicBezTo>
                    <a:pt x="1174" y="1"/>
                    <a:pt x="597" y="1"/>
                    <a:pt x="1" y="41"/>
                  </a:cubicBezTo>
                  <a:cubicBezTo>
                    <a:pt x="597" y="100"/>
                    <a:pt x="1174" y="100"/>
                    <a:pt x="1771" y="100"/>
                  </a:cubicBezTo>
                  <a:cubicBezTo>
                    <a:pt x="2368" y="100"/>
                    <a:pt x="2925" y="100"/>
                    <a:pt x="3522" y="41"/>
                  </a:cubicBezTo>
                  <a:cubicBezTo>
                    <a:pt x="2945" y="2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7"/>
            <p:cNvSpPr/>
            <p:nvPr/>
          </p:nvSpPr>
          <p:spPr>
            <a:xfrm>
              <a:off x="5002015" y="2435525"/>
              <a:ext cx="58002" cy="3238"/>
            </a:xfrm>
            <a:custGeom>
              <a:avLst/>
              <a:gdLst/>
              <a:ahLst/>
              <a:cxnLst/>
              <a:rect l="l" t="t" r="r" b="b"/>
              <a:pathLst>
                <a:path w="1791" h="100" extrusionOk="0">
                  <a:moveTo>
                    <a:pt x="896" y="0"/>
                  </a:moveTo>
                  <a:cubicBezTo>
                    <a:pt x="597" y="0"/>
                    <a:pt x="299" y="0"/>
                    <a:pt x="1" y="40"/>
                  </a:cubicBezTo>
                  <a:cubicBezTo>
                    <a:pt x="299" y="100"/>
                    <a:pt x="597" y="100"/>
                    <a:pt x="896" y="100"/>
                  </a:cubicBezTo>
                  <a:cubicBezTo>
                    <a:pt x="1194" y="100"/>
                    <a:pt x="1493" y="100"/>
                    <a:pt x="1791" y="40"/>
                  </a:cubicBezTo>
                  <a:cubicBezTo>
                    <a:pt x="1493" y="20"/>
                    <a:pt x="1194"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7"/>
            <p:cNvSpPr/>
            <p:nvPr/>
          </p:nvSpPr>
          <p:spPr>
            <a:xfrm>
              <a:off x="5002015" y="2456122"/>
              <a:ext cx="90225" cy="3530"/>
            </a:xfrm>
            <a:custGeom>
              <a:avLst/>
              <a:gdLst/>
              <a:ahLst/>
              <a:cxnLst/>
              <a:rect l="l" t="t" r="r" b="b"/>
              <a:pathLst>
                <a:path w="2786" h="109" extrusionOk="0">
                  <a:moveTo>
                    <a:pt x="1393" y="1"/>
                  </a:moveTo>
                  <a:cubicBezTo>
                    <a:pt x="916" y="1"/>
                    <a:pt x="478" y="1"/>
                    <a:pt x="1" y="61"/>
                  </a:cubicBezTo>
                  <a:cubicBezTo>
                    <a:pt x="350" y="90"/>
                    <a:pt x="678" y="108"/>
                    <a:pt x="1016" y="108"/>
                  </a:cubicBezTo>
                  <a:cubicBezTo>
                    <a:pt x="1140" y="108"/>
                    <a:pt x="1265" y="106"/>
                    <a:pt x="1393" y="100"/>
                  </a:cubicBezTo>
                  <a:cubicBezTo>
                    <a:pt x="1870" y="100"/>
                    <a:pt x="2308" y="100"/>
                    <a:pt x="2786" y="61"/>
                  </a:cubicBezTo>
                  <a:cubicBezTo>
                    <a:pt x="2308" y="21"/>
                    <a:pt x="187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7"/>
            <p:cNvSpPr/>
            <p:nvPr/>
          </p:nvSpPr>
          <p:spPr>
            <a:xfrm>
              <a:off x="5002015" y="2478047"/>
              <a:ext cx="114060" cy="3238"/>
            </a:xfrm>
            <a:custGeom>
              <a:avLst/>
              <a:gdLst/>
              <a:ahLst/>
              <a:cxnLst/>
              <a:rect l="l" t="t" r="r" b="b"/>
              <a:pathLst>
                <a:path w="3522" h="100" extrusionOk="0">
                  <a:moveTo>
                    <a:pt x="1771" y="0"/>
                  </a:moveTo>
                  <a:cubicBezTo>
                    <a:pt x="1174" y="0"/>
                    <a:pt x="597" y="0"/>
                    <a:pt x="1" y="40"/>
                  </a:cubicBezTo>
                  <a:cubicBezTo>
                    <a:pt x="597" y="100"/>
                    <a:pt x="1174" y="100"/>
                    <a:pt x="1771" y="100"/>
                  </a:cubicBezTo>
                  <a:cubicBezTo>
                    <a:pt x="2368" y="100"/>
                    <a:pt x="2925" y="100"/>
                    <a:pt x="3522" y="40"/>
                  </a:cubicBezTo>
                  <a:cubicBezTo>
                    <a:pt x="294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7"/>
            <p:cNvSpPr/>
            <p:nvPr/>
          </p:nvSpPr>
          <p:spPr>
            <a:xfrm>
              <a:off x="5002015" y="2498643"/>
              <a:ext cx="88929" cy="3789"/>
            </a:xfrm>
            <a:custGeom>
              <a:avLst/>
              <a:gdLst/>
              <a:ahLst/>
              <a:cxnLst/>
              <a:rect l="l" t="t" r="r" b="b"/>
              <a:pathLst>
                <a:path w="2746" h="117" extrusionOk="0">
                  <a:moveTo>
                    <a:pt x="1373" y="1"/>
                  </a:moveTo>
                  <a:cubicBezTo>
                    <a:pt x="916" y="1"/>
                    <a:pt x="458" y="1"/>
                    <a:pt x="1" y="60"/>
                  </a:cubicBezTo>
                  <a:cubicBezTo>
                    <a:pt x="324" y="89"/>
                    <a:pt x="638" y="117"/>
                    <a:pt x="962" y="117"/>
                  </a:cubicBezTo>
                  <a:cubicBezTo>
                    <a:pt x="1097" y="117"/>
                    <a:pt x="1233" y="112"/>
                    <a:pt x="1373" y="100"/>
                  </a:cubicBezTo>
                  <a:cubicBezTo>
                    <a:pt x="1811" y="100"/>
                    <a:pt x="2288" y="100"/>
                    <a:pt x="2746" y="60"/>
                  </a:cubicBezTo>
                  <a:cubicBezTo>
                    <a:pt x="2288" y="41"/>
                    <a:pt x="1811"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7"/>
            <p:cNvSpPr/>
            <p:nvPr/>
          </p:nvSpPr>
          <p:spPr>
            <a:xfrm>
              <a:off x="5475514" y="1878280"/>
              <a:ext cx="170766" cy="162378"/>
            </a:xfrm>
            <a:custGeom>
              <a:avLst/>
              <a:gdLst/>
              <a:ahLst/>
              <a:cxnLst/>
              <a:rect l="l" t="t" r="r" b="b"/>
              <a:pathLst>
                <a:path w="5273" h="5014" extrusionOk="0">
                  <a:moveTo>
                    <a:pt x="1" y="0"/>
                  </a:moveTo>
                  <a:lnTo>
                    <a:pt x="1" y="4018"/>
                  </a:lnTo>
                  <a:cubicBezTo>
                    <a:pt x="1" y="4496"/>
                    <a:pt x="259" y="5013"/>
                    <a:pt x="259" y="5013"/>
                  </a:cubicBezTo>
                  <a:lnTo>
                    <a:pt x="5272" y="5013"/>
                  </a:lnTo>
                  <a:cubicBezTo>
                    <a:pt x="5272" y="5013"/>
                    <a:pt x="5034" y="4476"/>
                    <a:pt x="5034" y="4078"/>
                  </a:cubicBezTo>
                  <a:lnTo>
                    <a:pt x="5034" y="0"/>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7"/>
            <p:cNvSpPr/>
            <p:nvPr/>
          </p:nvSpPr>
          <p:spPr>
            <a:xfrm>
              <a:off x="5503850" y="1914972"/>
              <a:ext cx="114060" cy="3271"/>
            </a:xfrm>
            <a:custGeom>
              <a:avLst/>
              <a:gdLst/>
              <a:ahLst/>
              <a:cxnLst/>
              <a:rect l="l" t="t" r="r" b="b"/>
              <a:pathLst>
                <a:path w="3522" h="101" extrusionOk="0">
                  <a:moveTo>
                    <a:pt x="1771" y="1"/>
                  </a:moveTo>
                  <a:cubicBezTo>
                    <a:pt x="1175" y="1"/>
                    <a:pt x="598" y="1"/>
                    <a:pt x="1" y="61"/>
                  </a:cubicBezTo>
                  <a:cubicBezTo>
                    <a:pt x="598" y="100"/>
                    <a:pt x="1175" y="100"/>
                    <a:pt x="1771" y="100"/>
                  </a:cubicBezTo>
                  <a:cubicBezTo>
                    <a:pt x="2368" y="100"/>
                    <a:pt x="2925" y="100"/>
                    <a:pt x="3522" y="61"/>
                  </a:cubicBezTo>
                  <a:cubicBezTo>
                    <a:pt x="2925" y="4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7"/>
            <p:cNvSpPr/>
            <p:nvPr/>
          </p:nvSpPr>
          <p:spPr>
            <a:xfrm>
              <a:off x="5503850" y="1936249"/>
              <a:ext cx="103114" cy="3498"/>
            </a:xfrm>
            <a:custGeom>
              <a:avLst/>
              <a:gdLst/>
              <a:ahLst/>
              <a:cxnLst/>
              <a:rect l="l" t="t" r="r" b="b"/>
              <a:pathLst>
                <a:path w="3184" h="108" extrusionOk="0">
                  <a:moveTo>
                    <a:pt x="1592" y="0"/>
                  </a:moveTo>
                  <a:cubicBezTo>
                    <a:pt x="1075" y="0"/>
                    <a:pt x="518" y="0"/>
                    <a:pt x="1" y="40"/>
                  </a:cubicBezTo>
                  <a:cubicBezTo>
                    <a:pt x="389" y="85"/>
                    <a:pt x="799" y="107"/>
                    <a:pt x="1198" y="107"/>
                  </a:cubicBezTo>
                  <a:cubicBezTo>
                    <a:pt x="1331" y="107"/>
                    <a:pt x="1463" y="105"/>
                    <a:pt x="1592" y="100"/>
                  </a:cubicBezTo>
                  <a:cubicBezTo>
                    <a:pt x="2110" y="100"/>
                    <a:pt x="2667" y="100"/>
                    <a:pt x="3184" y="40"/>
                  </a:cubicBezTo>
                  <a:cubicBezTo>
                    <a:pt x="2667" y="20"/>
                    <a:pt x="2110" y="0"/>
                    <a:pt x="15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7"/>
            <p:cNvSpPr/>
            <p:nvPr/>
          </p:nvSpPr>
          <p:spPr>
            <a:xfrm>
              <a:off x="5503850" y="1957493"/>
              <a:ext cx="90225" cy="3271"/>
            </a:xfrm>
            <a:custGeom>
              <a:avLst/>
              <a:gdLst/>
              <a:ahLst/>
              <a:cxnLst/>
              <a:rect l="l" t="t" r="r" b="b"/>
              <a:pathLst>
                <a:path w="2786" h="101" extrusionOk="0">
                  <a:moveTo>
                    <a:pt x="1393" y="1"/>
                  </a:moveTo>
                  <a:cubicBezTo>
                    <a:pt x="916" y="1"/>
                    <a:pt x="478" y="1"/>
                    <a:pt x="1" y="61"/>
                  </a:cubicBezTo>
                  <a:cubicBezTo>
                    <a:pt x="478" y="100"/>
                    <a:pt x="916" y="100"/>
                    <a:pt x="1393" y="100"/>
                  </a:cubicBezTo>
                  <a:cubicBezTo>
                    <a:pt x="1871" y="100"/>
                    <a:pt x="2309" y="100"/>
                    <a:pt x="2786" y="61"/>
                  </a:cubicBezTo>
                  <a:cubicBezTo>
                    <a:pt x="2309" y="41"/>
                    <a:pt x="1871"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7"/>
            <p:cNvSpPr/>
            <p:nvPr/>
          </p:nvSpPr>
          <p:spPr>
            <a:xfrm>
              <a:off x="5503850" y="1979418"/>
              <a:ext cx="114060" cy="3238"/>
            </a:xfrm>
            <a:custGeom>
              <a:avLst/>
              <a:gdLst/>
              <a:ahLst/>
              <a:cxnLst/>
              <a:rect l="l" t="t" r="r" b="b"/>
              <a:pathLst>
                <a:path w="3522" h="100" extrusionOk="0">
                  <a:moveTo>
                    <a:pt x="1771" y="0"/>
                  </a:moveTo>
                  <a:cubicBezTo>
                    <a:pt x="1175" y="0"/>
                    <a:pt x="598" y="0"/>
                    <a:pt x="1" y="60"/>
                  </a:cubicBezTo>
                  <a:cubicBezTo>
                    <a:pt x="598" y="100"/>
                    <a:pt x="1175" y="100"/>
                    <a:pt x="1771" y="100"/>
                  </a:cubicBezTo>
                  <a:cubicBezTo>
                    <a:pt x="2368" y="100"/>
                    <a:pt x="2925" y="100"/>
                    <a:pt x="3522" y="60"/>
                  </a:cubicBezTo>
                  <a:cubicBezTo>
                    <a:pt x="2925" y="4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7"/>
            <p:cNvSpPr/>
            <p:nvPr/>
          </p:nvSpPr>
          <p:spPr>
            <a:xfrm>
              <a:off x="3516459" y="2150766"/>
              <a:ext cx="170734" cy="163026"/>
            </a:xfrm>
            <a:custGeom>
              <a:avLst/>
              <a:gdLst/>
              <a:ahLst/>
              <a:cxnLst/>
              <a:rect l="l" t="t" r="r" b="b"/>
              <a:pathLst>
                <a:path w="5272" h="5034" extrusionOk="0">
                  <a:moveTo>
                    <a:pt x="239" y="1"/>
                  </a:moveTo>
                  <a:lnTo>
                    <a:pt x="239" y="4079"/>
                  </a:lnTo>
                  <a:cubicBezTo>
                    <a:pt x="239" y="4516"/>
                    <a:pt x="0" y="5034"/>
                    <a:pt x="0" y="5034"/>
                  </a:cubicBezTo>
                  <a:lnTo>
                    <a:pt x="5013" y="5034"/>
                  </a:lnTo>
                  <a:cubicBezTo>
                    <a:pt x="5013" y="5034"/>
                    <a:pt x="5272" y="4516"/>
                    <a:pt x="5272" y="4039"/>
                  </a:cubicBezTo>
                  <a:lnTo>
                    <a:pt x="5272"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7"/>
            <p:cNvSpPr/>
            <p:nvPr/>
          </p:nvSpPr>
          <p:spPr>
            <a:xfrm>
              <a:off x="3543501" y="2188138"/>
              <a:ext cx="114708" cy="3498"/>
            </a:xfrm>
            <a:custGeom>
              <a:avLst/>
              <a:gdLst/>
              <a:ahLst/>
              <a:cxnLst/>
              <a:rect l="l" t="t" r="r" b="b"/>
              <a:pathLst>
                <a:path w="3542" h="108" extrusionOk="0">
                  <a:moveTo>
                    <a:pt x="1771" y="0"/>
                  </a:moveTo>
                  <a:cubicBezTo>
                    <a:pt x="1174" y="0"/>
                    <a:pt x="597" y="0"/>
                    <a:pt x="1" y="40"/>
                  </a:cubicBezTo>
                  <a:cubicBezTo>
                    <a:pt x="448" y="85"/>
                    <a:pt x="896" y="107"/>
                    <a:pt x="1335" y="107"/>
                  </a:cubicBezTo>
                  <a:cubicBezTo>
                    <a:pt x="1481" y="107"/>
                    <a:pt x="1627" y="105"/>
                    <a:pt x="1771" y="100"/>
                  </a:cubicBezTo>
                  <a:cubicBezTo>
                    <a:pt x="2368" y="100"/>
                    <a:pt x="2945" y="100"/>
                    <a:pt x="3541" y="40"/>
                  </a:cubicBezTo>
                  <a:cubicBezTo>
                    <a:pt x="294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7"/>
            <p:cNvSpPr/>
            <p:nvPr/>
          </p:nvSpPr>
          <p:spPr>
            <a:xfrm>
              <a:off x="3543501" y="2210030"/>
              <a:ext cx="103114" cy="3271"/>
            </a:xfrm>
            <a:custGeom>
              <a:avLst/>
              <a:gdLst/>
              <a:ahLst/>
              <a:cxnLst/>
              <a:rect l="l" t="t" r="r" b="b"/>
              <a:pathLst>
                <a:path w="3184" h="101" extrusionOk="0">
                  <a:moveTo>
                    <a:pt x="1592" y="1"/>
                  </a:moveTo>
                  <a:cubicBezTo>
                    <a:pt x="1075" y="1"/>
                    <a:pt x="538" y="1"/>
                    <a:pt x="1" y="41"/>
                  </a:cubicBezTo>
                  <a:cubicBezTo>
                    <a:pt x="558" y="100"/>
                    <a:pt x="1075" y="100"/>
                    <a:pt x="1592" y="100"/>
                  </a:cubicBezTo>
                  <a:cubicBezTo>
                    <a:pt x="2129" y="100"/>
                    <a:pt x="2666" y="100"/>
                    <a:pt x="3183" y="41"/>
                  </a:cubicBezTo>
                  <a:cubicBezTo>
                    <a:pt x="2666" y="21"/>
                    <a:pt x="2129"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7"/>
            <p:cNvSpPr/>
            <p:nvPr/>
          </p:nvSpPr>
          <p:spPr>
            <a:xfrm>
              <a:off x="3543501" y="2230659"/>
              <a:ext cx="90225" cy="3498"/>
            </a:xfrm>
            <a:custGeom>
              <a:avLst/>
              <a:gdLst/>
              <a:ahLst/>
              <a:cxnLst/>
              <a:rect l="l" t="t" r="r" b="b"/>
              <a:pathLst>
                <a:path w="2786" h="108" extrusionOk="0">
                  <a:moveTo>
                    <a:pt x="1393" y="0"/>
                  </a:moveTo>
                  <a:cubicBezTo>
                    <a:pt x="935" y="0"/>
                    <a:pt x="478" y="0"/>
                    <a:pt x="1" y="60"/>
                  </a:cubicBezTo>
                  <a:cubicBezTo>
                    <a:pt x="350" y="89"/>
                    <a:pt x="700" y="108"/>
                    <a:pt x="1033" y="108"/>
                  </a:cubicBezTo>
                  <a:cubicBezTo>
                    <a:pt x="1156" y="108"/>
                    <a:pt x="1276" y="105"/>
                    <a:pt x="1393" y="100"/>
                  </a:cubicBezTo>
                  <a:cubicBezTo>
                    <a:pt x="1870" y="100"/>
                    <a:pt x="2308" y="100"/>
                    <a:pt x="2786" y="60"/>
                  </a:cubicBezTo>
                  <a:cubicBezTo>
                    <a:pt x="2328" y="20"/>
                    <a:pt x="187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7"/>
            <p:cNvSpPr/>
            <p:nvPr/>
          </p:nvSpPr>
          <p:spPr>
            <a:xfrm>
              <a:off x="3543501" y="2252551"/>
              <a:ext cx="114708" cy="3271"/>
            </a:xfrm>
            <a:custGeom>
              <a:avLst/>
              <a:gdLst/>
              <a:ahLst/>
              <a:cxnLst/>
              <a:rect l="l" t="t" r="r" b="b"/>
              <a:pathLst>
                <a:path w="3542" h="101" extrusionOk="0">
                  <a:moveTo>
                    <a:pt x="1771" y="1"/>
                  </a:moveTo>
                  <a:cubicBezTo>
                    <a:pt x="1174" y="1"/>
                    <a:pt x="597" y="1"/>
                    <a:pt x="1" y="41"/>
                  </a:cubicBezTo>
                  <a:cubicBezTo>
                    <a:pt x="597" y="100"/>
                    <a:pt x="1194" y="100"/>
                    <a:pt x="1771" y="100"/>
                  </a:cubicBezTo>
                  <a:cubicBezTo>
                    <a:pt x="2368" y="100"/>
                    <a:pt x="2945" y="100"/>
                    <a:pt x="3541" y="41"/>
                  </a:cubicBezTo>
                  <a:cubicBezTo>
                    <a:pt x="2945" y="2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7"/>
            <p:cNvSpPr/>
            <p:nvPr/>
          </p:nvSpPr>
          <p:spPr>
            <a:xfrm>
              <a:off x="4100098" y="2552758"/>
              <a:ext cx="170766" cy="163026"/>
            </a:xfrm>
            <a:custGeom>
              <a:avLst/>
              <a:gdLst/>
              <a:ahLst/>
              <a:cxnLst/>
              <a:rect l="l" t="t" r="r" b="b"/>
              <a:pathLst>
                <a:path w="5273" h="5034" extrusionOk="0">
                  <a:moveTo>
                    <a:pt x="1" y="1"/>
                  </a:moveTo>
                  <a:lnTo>
                    <a:pt x="1" y="4039"/>
                  </a:lnTo>
                  <a:cubicBezTo>
                    <a:pt x="1" y="4496"/>
                    <a:pt x="259" y="5034"/>
                    <a:pt x="259" y="5034"/>
                  </a:cubicBezTo>
                  <a:lnTo>
                    <a:pt x="5272" y="5034"/>
                  </a:lnTo>
                  <a:cubicBezTo>
                    <a:pt x="5272" y="5034"/>
                    <a:pt x="5034" y="4496"/>
                    <a:pt x="5034" y="4079"/>
                  </a:cubicBezTo>
                  <a:lnTo>
                    <a:pt x="5034"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7"/>
            <p:cNvSpPr/>
            <p:nvPr/>
          </p:nvSpPr>
          <p:spPr>
            <a:xfrm>
              <a:off x="4128468" y="2590131"/>
              <a:ext cx="114060" cy="3498"/>
            </a:xfrm>
            <a:custGeom>
              <a:avLst/>
              <a:gdLst/>
              <a:ahLst/>
              <a:cxnLst/>
              <a:rect l="l" t="t" r="r" b="b"/>
              <a:pathLst>
                <a:path w="3522" h="108" extrusionOk="0">
                  <a:moveTo>
                    <a:pt x="1751" y="1"/>
                  </a:moveTo>
                  <a:cubicBezTo>
                    <a:pt x="1174" y="1"/>
                    <a:pt x="597" y="1"/>
                    <a:pt x="0" y="40"/>
                  </a:cubicBezTo>
                  <a:cubicBezTo>
                    <a:pt x="448" y="85"/>
                    <a:pt x="895" y="107"/>
                    <a:pt x="1326" y="107"/>
                  </a:cubicBezTo>
                  <a:cubicBezTo>
                    <a:pt x="1470" y="107"/>
                    <a:pt x="1611" y="105"/>
                    <a:pt x="1751" y="100"/>
                  </a:cubicBezTo>
                  <a:cubicBezTo>
                    <a:pt x="2347" y="100"/>
                    <a:pt x="2924" y="100"/>
                    <a:pt x="3521" y="40"/>
                  </a:cubicBezTo>
                  <a:cubicBezTo>
                    <a:pt x="2924" y="20"/>
                    <a:pt x="2367"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7"/>
            <p:cNvSpPr/>
            <p:nvPr/>
          </p:nvSpPr>
          <p:spPr>
            <a:xfrm>
              <a:off x="4128468" y="2611375"/>
              <a:ext cx="103081" cy="3271"/>
            </a:xfrm>
            <a:custGeom>
              <a:avLst/>
              <a:gdLst/>
              <a:ahLst/>
              <a:cxnLst/>
              <a:rect l="l" t="t" r="r" b="b"/>
              <a:pathLst>
                <a:path w="3183" h="101" extrusionOk="0">
                  <a:moveTo>
                    <a:pt x="1592" y="1"/>
                  </a:moveTo>
                  <a:cubicBezTo>
                    <a:pt x="1074" y="1"/>
                    <a:pt x="517" y="1"/>
                    <a:pt x="0" y="61"/>
                  </a:cubicBezTo>
                  <a:cubicBezTo>
                    <a:pt x="517" y="100"/>
                    <a:pt x="1074" y="100"/>
                    <a:pt x="1592" y="100"/>
                  </a:cubicBezTo>
                  <a:cubicBezTo>
                    <a:pt x="2109" y="100"/>
                    <a:pt x="2666" y="100"/>
                    <a:pt x="3183" y="61"/>
                  </a:cubicBezTo>
                  <a:cubicBezTo>
                    <a:pt x="2666" y="41"/>
                    <a:pt x="2109"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7"/>
            <p:cNvSpPr/>
            <p:nvPr/>
          </p:nvSpPr>
          <p:spPr>
            <a:xfrm>
              <a:off x="4128468" y="2632652"/>
              <a:ext cx="90225" cy="3498"/>
            </a:xfrm>
            <a:custGeom>
              <a:avLst/>
              <a:gdLst/>
              <a:ahLst/>
              <a:cxnLst/>
              <a:rect l="l" t="t" r="r" b="b"/>
              <a:pathLst>
                <a:path w="2786" h="108" extrusionOk="0">
                  <a:moveTo>
                    <a:pt x="1393" y="0"/>
                  </a:moveTo>
                  <a:cubicBezTo>
                    <a:pt x="915" y="0"/>
                    <a:pt x="478" y="0"/>
                    <a:pt x="0" y="40"/>
                  </a:cubicBezTo>
                  <a:cubicBezTo>
                    <a:pt x="358" y="85"/>
                    <a:pt x="694" y="107"/>
                    <a:pt x="1041" y="107"/>
                  </a:cubicBezTo>
                  <a:cubicBezTo>
                    <a:pt x="1156" y="107"/>
                    <a:pt x="1273" y="105"/>
                    <a:pt x="1393" y="100"/>
                  </a:cubicBezTo>
                  <a:cubicBezTo>
                    <a:pt x="1850" y="100"/>
                    <a:pt x="2308" y="100"/>
                    <a:pt x="2785" y="40"/>
                  </a:cubicBezTo>
                  <a:cubicBezTo>
                    <a:pt x="2308" y="20"/>
                    <a:pt x="187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7"/>
            <p:cNvSpPr/>
            <p:nvPr/>
          </p:nvSpPr>
          <p:spPr>
            <a:xfrm>
              <a:off x="4128468" y="2654544"/>
              <a:ext cx="114060" cy="3271"/>
            </a:xfrm>
            <a:custGeom>
              <a:avLst/>
              <a:gdLst/>
              <a:ahLst/>
              <a:cxnLst/>
              <a:rect l="l" t="t" r="r" b="b"/>
              <a:pathLst>
                <a:path w="3522" h="101" extrusionOk="0">
                  <a:moveTo>
                    <a:pt x="1751" y="1"/>
                  </a:moveTo>
                  <a:cubicBezTo>
                    <a:pt x="1174" y="1"/>
                    <a:pt x="597" y="1"/>
                    <a:pt x="0" y="41"/>
                  </a:cubicBezTo>
                  <a:cubicBezTo>
                    <a:pt x="597" y="100"/>
                    <a:pt x="1194" y="100"/>
                    <a:pt x="1751" y="100"/>
                  </a:cubicBezTo>
                  <a:cubicBezTo>
                    <a:pt x="2347" y="100"/>
                    <a:pt x="2924" y="100"/>
                    <a:pt x="3521" y="41"/>
                  </a:cubicBezTo>
                  <a:cubicBezTo>
                    <a:pt x="2924" y="21"/>
                    <a:pt x="2367"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7"/>
            <p:cNvSpPr/>
            <p:nvPr/>
          </p:nvSpPr>
          <p:spPr>
            <a:xfrm>
              <a:off x="4697954" y="1661172"/>
              <a:ext cx="170734" cy="163026"/>
            </a:xfrm>
            <a:custGeom>
              <a:avLst/>
              <a:gdLst/>
              <a:ahLst/>
              <a:cxnLst/>
              <a:rect l="l" t="t" r="r" b="b"/>
              <a:pathLst>
                <a:path w="5272" h="5034" extrusionOk="0">
                  <a:moveTo>
                    <a:pt x="0" y="0"/>
                  </a:moveTo>
                  <a:lnTo>
                    <a:pt x="0" y="4038"/>
                  </a:lnTo>
                  <a:cubicBezTo>
                    <a:pt x="0" y="4516"/>
                    <a:pt x="239" y="5033"/>
                    <a:pt x="239" y="5033"/>
                  </a:cubicBezTo>
                  <a:lnTo>
                    <a:pt x="5272" y="5033"/>
                  </a:lnTo>
                  <a:cubicBezTo>
                    <a:pt x="5272" y="5033"/>
                    <a:pt x="5013" y="4476"/>
                    <a:pt x="5013" y="4078"/>
                  </a:cubicBezTo>
                  <a:lnTo>
                    <a:pt x="5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7"/>
            <p:cNvSpPr/>
            <p:nvPr/>
          </p:nvSpPr>
          <p:spPr>
            <a:xfrm>
              <a:off x="4725643" y="1698512"/>
              <a:ext cx="114708" cy="3271"/>
            </a:xfrm>
            <a:custGeom>
              <a:avLst/>
              <a:gdLst/>
              <a:ahLst/>
              <a:cxnLst/>
              <a:rect l="l" t="t" r="r" b="b"/>
              <a:pathLst>
                <a:path w="3542" h="101" extrusionOk="0">
                  <a:moveTo>
                    <a:pt x="1771" y="1"/>
                  </a:moveTo>
                  <a:cubicBezTo>
                    <a:pt x="1174" y="1"/>
                    <a:pt x="597" y="1"/>
                    <a:pt x="1" y="41"/>
                  </a:cubicBezTo>
                  <a:cubicBezTo>
                    <a:pt x="597" y="100"/>
                    <a:pt x="1194" y="100"/>
                    <a:pt x="1771" y="100"/>
                  </a:cubicBezTo>
                  <a:cubicBezTo>
                    <a:pt x="2368" y="100"/>
                    <a:pt x="2945" y="100"/>
                    <a:pt x="3542" y="41"/>
                  </a:cubicBezTo>
                  <a:cubicBezTo>
                    <a:pt x="2945" y="2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7"/>
            <p:cNvSpPr/>
            <p:nvPr/>
          </p:nvSpPr>
          <p:spPr>
            <a:xfrm>
              <a:off x="4725643" y="1720437"/>
              <a:ext cx="103114" cy="3238"/>
            </a:xfrm>
            <a:custGeom>
              <a:avLst/>
              <a:gdLst/>
              <a:ahLst/>
              <a:cxnLst/>
              <a:rect l="l" t="t" r="r" b="b"/>
              <a:pathLst>
                <a:path w="3184" h="100" extrusionOk="0">
                  <a:moveTo>
                    <a:pt x="1592" y="0"/>
                  </a:moveTo>
                  <a:cubicBezTo>
                    <a:pt x="1075" y="0"/>
                    <a:pt x="538" y="0"/>
                    <a:pt x="1" y="40"/>
                  </a:cubicBezTo>
                  <a:cubicBezTo>
                    <a:pt x="558" y="100"/>
                    <a:pt x="1075" y="100"/>
                    <a:pt x="1592" y="100"/>
                  </a:cubicBezTo>
                  <a:cubicBezTo>
                    <a:pt x="2129" y="100"/>
                    <a:pt x="2666" y="100"/>
                    <a:pt x="3183" y="40"/>
                  </a:cubicBezTo>
                  <a:cubicBezTo>
                    <a:pt x="2666" y="20"/>
                    <a:pt x="2129" y="0"/>
                    <a:pt x="15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7"/>
            <p:cNvSpPr/>
            <p:nvPr/>
          </p:nvSpPr>
          <p:spPr>
            <a:xfrm>
              <a:off x="4725643" y="1741033"/>
              <a:ext cx="90225" cy="3530"/>
            </a:xfrm>
            <a:custGeom>
              <a:avLst/>
              <a:gdLst/>
              <a:ahLst/>
              <a:cxnLst/>
              <a:rect l="l" t="t" r="r" b="b"/>
              <a:pathLst>
                <a:path w="2786" h="109" extrusionOk="0">
                  <a:moveTo>
                    <a:pt x="1393" y="1"/>
                  </a:moveTo>
                  <a:cubicBezTo>
                    <a:pt x="936" y="1"/>
                    <a:pt x="478" y="1"/>
                    <a:pt x="1" y="61"/>
                  </a:cubicBezTo>
                  <a:cubicBezTo>
                    <a:pt x="350" y="90"/>
                    <a:pt x="700" y="108"/>
                    <a:pt x="1033" y="108"/>
                  </a:cubicBezTo>
                  <a:cubicBezTo>
                    <a:pt x="1156" y="108"/>
                    <a:pt x="1276" y="106"/>
                    <a:pt x="1393" y="100"/>
                  </a:cubicBezTo>
                  <a:cubicBezTo>
                    <a:pt x="1871" y="100"/>
                    <a:pt x="2308" y="100"/>
                    <a:pt x="2786" y="61"/>
                  </a:cubicBezTo>
                  <a:cubicBezTo>
                    <a:pt x="2328" y="21"/>
                    <a:pt x="1871"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7"/>
            <p:cNvSpPr/>
            <p:nvPr/>
          </p:nvSpPr>
          <p:spPr>
            <a:xfrm>
              <a:off x="4725643" y="1762958"/>
              <a:ext cx="114708" cy="3238"/>
            </a:xfrm>
            <a:custGeom>
              <a:avLst/>
              <a:gdLst/>
              <a:ahLst/>
              <a:cxnLst/>
              <a:rect l="l" t="t" r="r" b="b"/>
              <a:pathLst>
                <a:path w="3542" h="100" extrusionOk="0">
                  <a:moveTo>
                    <a:pt x="1771" y="0"/>
                  </a:moveTo>
                  <a:cubicBezTo>
                    <a:pt x="1174" y="0"/>
                    <a:pt x="597" y="0"/>
                    <a:pt x="1" y="40"/>
                  </a:cubicBezTo>
                  <a:cubicBezTo>
                    <a:pt x="597" y="100"/>
                    <a:pt x="1194" y="100"/>
                    <a:pt x="1771" y="100"/>
                  </a:cubicBezTo>
                  <a:cubicBezTo>
                    <a:pt x="2368" y="100"/>
                    <a:pt x="2945" y="100"/>
                    <a:pt x="3542" y="40"/>
                  </a:cubicBezTo>
                  <a:cubicBezTo>
                    <a:pt x="2945" y="20"/>
                    <a:pt x="2368"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7"/>
            <p:cNvSpPr/>
            <p:nvPr/>
          </p:nvSpPr>
          <p:spPr>
            <a:xfrm>
              <a:off x="4141324" y="1740418"/>
              <a:ext cx="170766" cy="162346"/>
            </a:xfrm>
            <a:custGeom>
              <a:avLst/>
              <a:gdLst/>
              <a:ahLst/>
              <a:cxnLst/>
              <a:rect l="l" t="t" r="r" b="b"/>
              <a:pathLst>
                <a:path w="5273" h="5013" extrusionOk="0">
                  <a:moveTo>
                    <a:pt x="1" y="0"/>
                  </a:moveTo>
                  <a:lnTo>
                    <a:pt x="1" y="4018"/>
                  </a:lnTo>
                  <a:cubicBezTo>
                    <a:pt x="1" y="4496"/>
                    <a:pt x="240" y="5013"/>
                    <a:pt x="240" y="5013"/>
                  </a:cubicBezTo>
                  <a:lnTo>
                    <a:pt x="5273" y="5013"/>
                  </a:lnTo>
                  <a:cubicBezTo>
                    <a:pt x="5273" y="5013"/>
                    <a:pt x="5014" y="4476"/>
                    <a:pt x="5014" y="4078"/>
                  </a:cubicBezTo>
                  <a:lnTo>
                    <a:pt x="5014"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7"/>
            <p:cNvSpPr/>
            <p:nvPr/>
          </p:nvSpPr>
          <p:spPr>
            <a:xfrm>
              <a:off x="4169693" y="1776462"/>
              <a:ext cx="114060" cy="3530"/>
            </a:xfrm>
            <a:custGeom>
              <a:avLst/>
              <a:gdLst/>
              <a:ahLst/>
              <a:cxnLst/>
              <a:rect l="l" t="t" r="r" b="b"/>
              <a:pathLst>
                <a:path w="3522" h="109" extrusionOk="0">
                  <a:moveTo>
                    <a:pt x="1751" y="1"/>
                  </a:moveTo>
                  <a:cubicBezTo>
                    <a:pt x="1154" y="1"/>
                    <a:pt x="597" y="1"/>
                    <a:pt x="0" y="61"/>
                  </a:cubicBezTo>
                  <a:cubicBezTo>
                    <a:pt x="437" y="90"/>
                    <a:pt x="853" y="108"/>
                    <a:pt x="1278" y="108"/>
                  </a:cubicBezTo>
                  <a:cubicBezTo>
                    <a:pt x="1434" y="108"/>
                    <a:pt x="1591" y="106"/>
                    <a:pt x="1751" y="100"/>
                  </a:cubicBezTo>
                  <a:cubicBezTo>
                    <a:pt x="2348" y="100"/>
                    <a:pt x="2924" y="100"/>
                    <a:pt x="3521" y="61"/>
                  </a:cubicBezTo>
                  <a:cubicBezTo>
                    <a:pt x="2924" y="41"/>
                    <a:pt x="2348"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7"/>
            <p:cNvSpPr/>
            <p:nvPr/>
          </p:nvSpPr>
          <p:spPr>
            <a:xfrm>
              <a:off x="4169693" y="1798387"/>
              <a:ext cx="103081" cy="3238"/>
            </a:xfrm>
            <a:custGeom>
              <a:avLst/>
              <a:gdLst/>
              <a:ahLst/>
              <a:cxnLst/>
              <a:rect l="l" t="t" r="r" b="b"/>
              <a:pathLst>
                <a:path w="3183" h="100" extrusionOk="0">
                  <a:moveTo>
                    <a:pt x="1592" y="0"/>
                  </a:moveTo>
                  <a:cubicBezTo>
                    <a:pt x="1055" y="0"/>
                    <a:pt x="517" y="0"/>
                    <a:pt x="0" y="40"/>
                  </a:cubicBezTo>
                  <a:cubicBezTo>
                    <a:pt x="517" y="100"/>
                    <a:pt x="1055" y="100"/>
                    <a:pt x="1592" y="100"/>
                  </a:cubicBezTo>
                  <a:cubicBezTo>
                    <a:pt x="2109" y="100"/>
                    <a:pt x="2646" y="100"/>
                    <a:pt x="3183" y="40"/>
                  </a:cubicBezTo>
                  <a:cubicBezTo>
                    <a:pt x="2646" y="20"/>
                    <a:pt x="2109" y="0"/>
                    <a:pt x="15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7"/>
            <p:cNvSpPr/>
            <p:nvPr/>
          </p:nvSpPr>
          <p:spPr>
            <a:xfrm>
              <a:off x="4169693" y="1820279"/>
              <a:ext cx="90225" cy="3271"/>
            </a:xfrm>
            <a:custGeom>
              <a:avLst/>
              <a:gdLst/>
              <a:ahLst/>
              <a:cxnLst/>
              <a:rect l="l" t="t" r="r" b="b"/>
              <a:pathLst>
                <a:path w="2786" h="101" extrusionOk="0">
                  <a:moveTo>
                    <a:pt x="1393" y="1"/>
                  </a:moveTo>
                  <a:cubicBezTo>
                    <a:pt x="915" y="1"/>
                    <a:pt x="458" y="1"/>
                    <a:pt x="0" y="40"/>
                  </a:cubicBezTo>
                  <a:cubicBezTo>
                    <a:pt x="458" y="100"/>
                    <a:pt x="915" y="100"/>
                    <a:pt x="1393" y="100"/>
                  </a:cubicBezTo>
                  <a:cubicBezTo>
                    <a:pt x="1850" y="100"/>
                    <a:pt x="2308" y="100"/>
                    <a:pt x="2785" y="40"/>
                  </a:cubicBezTo>
                  <a:cubicBezTo>
                    <a:pt x="2308" y="21"/>
                    <a:pt x="185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7"/>
            <p:cNvSpPr/>
            <p:nvPr/>
          </p:nvSpPr>
          <p:spPr>
            <a:xfrm>
              <a:off x="4169693" y="1840908"/>
              <a:ext cx="114060" cy="3498"/>
            </a:xfrm>
            <a:custGeom>
              <a:avLst/>
              <a:gdLst/>
              <a:ahLst/>
              <a:cxnLst/>
              <a:rect l="l" t="t" r="r" b="b"/>
              <a:pathLst>
                <a:path w="3522" h="108" extrusionOk="0">
                  <a:moveTo>
                    <a:pt x="1751" y="0"/>
                  </a:moveTo>
                  <a:cubicBezTo>
                    <a:pt x="1154" y="0"/>
                    <a:pt x="597" y="0"/>
                    <a:pt x="0" y="60"/>
                  </a:cubicBezTo>
                  <a:cubicBezTo>
                    <a:pt x="437" y="89"/>
                    <a:pt x="853" y="108"/>
                    <a:pt x="1278" y="108"/>
                  </a:cubicBezTo>
                  <a:cubicBezTo>
                    <a:pt x="1434" y="108"/>
                    <a:pt x="1591" y="105"/>
                    <a:pt x="1751" y="100"/>
                  </a:cubicBezTo>
                  <a:cubicBezTo>
                    <a:pt x="2348" y="100"/>
                    <a:pt x="2924" y="100"/>
                    <a:pt x="3521" y="60"/>
                  </a:cubicBezTo>
                  <a:cubicBezTo>
                    <a:pt x="2924" y="40"/>
                    <a:pt x="2348" y="0"/>
                    <a:pt x="1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7"/>
            <p:cNvSpPr/>
            <p:nvPr/>
          </p:nvSpPr>
          <p:spPr>
            <a:xfrm>
              <a:off x="4927919" y="2516682"/>
              <a:ext cx="170766" cy="162378"/>
            </a:xfrm>
            <a:custGeom>
              <a:avLst/>
              <a:gdLst/>
              <a:ahLst/>
              <a:cxnLst/>
              <a:rect l="l" t="t" r="r" b="b"/>
              <a:pathLst>
                <a:path w="5273" h="5014" extrusionOk="0">
                  <a:moveTo>
                    <a:pt x="1" y="1"/>
                  </a:moveTo>
                  <a:lnTo>
                    <a:pt x="1" y="4019"/>
                  </a:lnTo>
                  <a:cubicBezTo>
                    <a:pt x="1" y="4497"/>
                    <a:pt x="260" y="5014"/>
                    <a:pt x="260" y="5014"/>
                  </a:cubicBezTo>
                  <a:lnTo>
                    <a:pt x="5272" y="5014"/>
                  </a:lnTo>
                  <a:cubicBezTo>
                    <a:pt x="5272" y="5014"/>
                    <a:pt x="5034" y="4477"/>
                    <a:pt x="5034" y="4079"/>
                  </a:cubicBezTo>
                  <a:lnTo>
                    <a:pt x="5034"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7"/>
            <p:cNvSpPr/>
            <p:nvPr/>
          </p:nvSpPr>
          <p:spPr>
            <a:xfrm>
              <a:off x="4956288" y="2553406"/>
              <a:ext cx="114060" cy="3271"/>
            </a:xfrm>
            <a:custGeom>
              <a:avLst/>
              <a:gdLst/>
              <a:ahLst/>
              <a:cxnLst/>
              <a:rect l="l" t="t" r="r" b="b"/>
              <a:pathLst>
                <a:path w="3522" h="101" extrusionOk="0">
                  <a:moveTo>
                    <a:pt x="1771" y="1"/>
                  </a:moveTo>
                  <a:cubicBezTo>
                    <a:pt x="1174" y="1"/>
                    <a:pt x="597" y="1"/>
                    <a:pt x="0" y="60"/>
                  </a:cubicBezTo>
                  <a:cubicBezTo>
                    <a:pt x="597" y="100"/>
                    <a:pt x="1194" y="100"/>
                    <a:pt x="1771" y="100"/>
                  </a:cubicBezTo>
                  <a:cubicBezTo>
                    <a:pt x="2367" y="100"/>
                    <a:pt x="2924" y="100"/>
                    <a:pt x="3521" y="60"/>
                  </a:cubicBezTo>
                  <a:cubicBezTo>
                    <a:pt x="2924" y="40"/>
                    <a:pt x="2367"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7"/>
            <p:cNvSpPr/>
            <p:nvPr/>
          </p:nvSpPr>
          <p:spPr>
            <a:xfrm>
              <a:off x="4956288" y="2575298"/>
              <a:ext cx="103081" cy="3271"/>
            </a:xfrm>
            <a:custGeom>
              <a:avLst/>
              <a:gdLst/>
              <a:ahLst/>
              <a:cxnLst/>
              <a:rect l="l" t="t" r="r" b="b"/>
              <a:pathLst>
                <a:path w="3183" h="101" extrusionOk="0">
                  <a:moveTo>
                    <a:pt x="1592" y="1"/>
                  </a:moveTo>
                  <a:cubicBezTo>
                    <a:pt x="1074" y="1"/>
                    <a:pt x="517" y="1"/>
                    <a:pt x="0" y="61"/>
                  </a:cubicBezTo>
                  <a:cubicBezTo>
                    <a:pt x="517" y="100"/>
                    <a:pt x="1074" y="100"/>
                    <a:pt x="1592" y="100"/>
                  </a:cubicBezTo>
                  <a:cubicBezTo>
                    <a:pt x="2109" y="100"/>
                    <a:pt x="2666" y="100"/>
                    <a:pt x="3183" y="61"/>
                  </a:cubicBezTo>
                  <a:cubicBezTo>
                    <a:pt x="2666" y="41"/>
                    <a:pt x="2109"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7"/>
            <p:cNvSpPr/>
            <p:nvPr/>
          </p:nvSpPr>
          <p:spPr>
            <a:xfrm>
              <a:off x="4956288" y="2596575"/>
              <a:ext cx="90225" cy="3498"/>
            </a:xfrm>
            <a:custGeom>
              <a:avLst/>
              <a:gdLst/>
              <a:ahLst/>
              <a:cxnLst/>
              <a:rect l="l" t="t" r="r" b="b"/>
              <a:pathLst>
                <a:path w="2786" h="108" extrusionOk="0">
                  <a:moveTo>
                    <a:pt x="1393" y="0"/>
                  </a:moveTo>
                  <a:cubicBezTo>
                    <a:pt x="915" y="0"/>
                    <a:pt x="478" y="0"/>
                    <a:pt x="0" y="40"/>
                  </a:cubicBezTo>
                  <a:cubicBezTo>
                    <a:pt x="358" y="85"/>
                    <a:pt x="694" y="107"/>
                    <a:pt x="1041" y="107"/>
                  </a:cubicBezTo>
                  <a:cubicBezTo>
                    <a:pt x="1156" y="107"/>
                    <a:pt x="1273" y="105"/>
                    <a:pt x="1393" y="100"/>
                  </a:cubicBezTo>
                  <a:cubicBezTo>
                    <a:pt x="1870" y="100"/>
                    <a:pt x="2308" y="100"/>
                    <a:pt x="2785" y="40"/>
                  </a:cubicBezTo>
                  <a:cubicBezTo>
                    <a:pt x="2308" y="20"/>
                    <a:pt x="187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7"/>
            <p:cNvSpPr/>
            <p:nvPr/>
          </p:nvSpPr>
          <p:spPr>
            <a:xfrm>
              <a:off x="4956288" y="2617820"/>
              <a:ext cx="114060" cy="3271"/>
            </a:xfrm>
            <a:custGeom>
              <a:avLst/>
              <a:gdLst/>
              <a:ahLst/>
              <a:cxnLst/>
              <a:rect l="l" t="t" r="r" b="b"/>
              <a:pathLst>
                <a:path w="3522" h="101" extrusionOk="0">
                  <a:moveTo>
                    <a:pt x="1771" y="1"/>
                  </a:moveTo>
                  <a:cubicBezTo>
                    <a:pt x="1174" y="1"/>
                    <a:pt x="597" y="1"/>
                    <a:pt x="0" y="61"/>
                  </a:cubicBezTo>
                  <a:cubicBezTo>
                    <a:pt x="597" y="100"/>
                    <a:pt x="1194" y="100"/>
                    <a:pt x="1771" y="100"/>
                  </a:cubicBezTo>
                  <a:cubicBezTo>
                    <a:pt x="2367" y="100"/>
                    <a:pt x="2924" y="100"/>
                    <a:pt x="3521" y="61"/>
                  </a:cubicBezTo>
                  <a:cubicBezTo>
                    <a:pt x="2924" y="41"/>
                    <a:pt x="2367"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7"/>
            <p:cNvSpPr/>
            <p:nvPr/>
          </p:nvSpPr>
          <p:spPr>
            <a:xfrm>
              <a:off x="5286127" y="2117928"/>
              <a:ext cx="163026" cy="162994"/>
            </a:xfrm>
            <a:custGeom>
              <a:avLst/>
              <a:gdLst/>
              <a:ahLst/>
              <a:cxnLst/>
              <a:rect l="l" t="t" r="r" b="b"/>
              <a:pathLst>
                <a:path w="5034" h="5033" extrusionOk="0">
                  <a:moveTo>
                    <a:pt x="0" y="0"/>
                  </a:moveTo>
                  <a:lnTo>
                    <a:pt x="0" y="4038"/>
                  </a:lnTo>
                  <a:cubicBezTo>
                    <a:pt x="0" y="4496"/>
                    <a:pt x="80" y="5033"/>
                    <a:pt x="80" y="5033"/>
                  </a:cubicBezTo>
                  <a:lnTo>
                    <a:pt x="4058" y="5033"/>
                  </a:lnTo>
                  <a:cubicBezTo>
                    <a:pt x="4058" y="5033"/>
                    <a:pt x="5013" y="4496"/>
                    <a:pt x="5033" y="4078"/>
                  </a:cubicBezTo>
                  <a:lnTo>
                    <a:pt x="5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7"/>
            <p:cNvSpPr/>
            <p:nvPr/>
          </p:nvSpPr>
          <p:spPr>
            <a:xfrm>
              <a:off x="5417545" y="2249669"/>
              <a:ext cx="30960" cy="31252"/>
            </a:xfrm>
            <a:custGeom>
              <a:avLst/>
              <a:gdLst/>
              <a:ahLst/>
              <a:cxnLst/>
              <a:rect l="l" t="t" r="r" b="b"/>
              <a:pathLst>
                <a:path w="956" h="965" extrusionOk="0">
                  <a:moveTo>
                    <a:pt x="879" y="1"/>
                  </a:moveTo>
                  <a:cubicBezTo>
                    <a:pt x="672" y="1"/>
                    <a:pt x="120" y="70"/>
                    <a:pt x="120" y="70"/>
                  </a:cubicBezTo>
                  <a:cubicBezTo>
                    <a:pt x="120" y="70"/>
                    <a:pt x="159" y="857"/>
                    <a:pt x="3" y="963"/>
                  </a:cubicBezTo>
                  <a:lnTo>
                    <a:pt x="3" y="963"/>
                  </a:lnTo>
                  <a:cubicBezTo>
                    <a:pt x="82" y="913"/>
                    <a:pt x="955" y="403"/>
                    <a:pt x="955" y="10"/>
                  </a:cubicBezTo>
                  <a:cubicBezTo>
                    <a:pt x="949" y="4"/>
                    <a:pt x="921" y="1"/>
                    <a:pt x="879" y="1"/>
                  </a:cubicBezTo>
                  <a:close/>
                  <a:moveTo>
                    <a:pt x="3" y="963"/>
                  </a:moveTo>
                  <a:cubicBezTo>
                    <a:pt x="2" y="964"/>
                    <a:pt x="1" y="965"/>
                    <a:pt x="0" y="965"/>
                  </a:cubicBezTo>
                  <a:cubicBezTo>
                    <a:pt x="1" y="964"/>
                    <a:pt x="2" y="964"/>
                    <a:pt x="3" y="963"/>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7"/>
            <p:cNvSpPr/>
            <p:nvPr/>
          </p:nvSpPr>
          <p:spPr>
            <a:xfrm>
              <a:off x="5309962" y="2155267"/>
              <a:ext cx="114060" cy="3498"/>
            </a:xfrm>
            <a:custGeom>
              <a:avLst/>
              <a:gdLst/>
              <a:ahLst/>
              <a:cxnLst/>
              <a:rect l="l" t="t" r="r" b="b"/>
              <a:pathLst>
                <a:path w="3522" h="108" extrusionOk="0">
                  <a:moveTo>
                    <a:pt x="1751" y="1"/>
                  </a:moveTo>
                  <a:cubicBezTo>
                    <a:pt x="1154" y="1"/>
                    <a:pt x="597" y="1"/>
                    <a:pt x="0" y="41"/>
                  </a:cubicBezTo>
                  <a:cubicBezTo>
                    <a:pt x="448" y="85"/>
                    <a:pt x="873" y="108"/>
                    <a:pt x="1309" y="108"/>
                  </a:cubicBezTo>
                  <a:cubicBezTo>
                    <a:pt x="1455" y="108"/>
                    <a:pt x="1602" y="105"/>
                    <a:pt x="1751" y="100"/>
                  </a:cubicBezTo>
                  <a:cubicBezTo>
                    <a:pt x="2348" y="100"/>
                    <a:pt x="2924" y="100"/>
                    <a:pt x="3521" y="41"/>
                  </a:cubicBezTo>
                  <a:cubicBezTo>
                    <a:pt x="2924" y="21"/>
                    <a:pt x="2348"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5309962" y="2176544"/>
              <a:ext cx="89577" cy="3238"/>
            </a:xfrm>
            <a:custGeom>
              <a:avLst/>
              <a:gdLst/>
              <a:ahLst/>
              <a:cxnLst/>
              <a:rect l="l" t="t" r="r" b="b"/>
              <a:pathLst>
                <a:path w="2766" h="100" extrusionOk="0">
                  <a:moveTo>
                    <a:pt x="1393" y="0"/>
                  </a:moveTo>
                  <a:cubicBezTo>
                    <a:pt x="915" y="0"/>
                    <a:pt x="458" y="0"/>
                    <a:pt x="0" y="60"/>
                  </a:cubicBezTo>
                  <a:cubicBezTo>
                    <a:pt x="438" y="100"/>
                    <a:pt x="915" y="100"/>
                    <a:pt x="1393" y="100"/>
                  </a:cubicBezTo>
                  <a:cubicBezTo>
                    <a:pt x="1850" y="100"/>
                    <a:pt x="2308" y="100"/>
                    <a:pt x="2765" y="60"/>
                  </a:cubicBezTo>
                  <a:cubicBezTo>
                    <a:pt x="2308" y="40"/>
                    <a:pt x="185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5309962" y="2197789"/>
              <a:ext cx="89577" cy="3498"/>
            </a:xfrm>
            <a:custGeom>
              <a:avLst/>
              <a:gdLst/>
              <a:ahLst/>
              <a:cxnLst/>
              <a:rect l="l" t="t" r="r" b="b"/>
              <a:pathLst>
                <a:path w="2766" h="108" extrusionOk="0">
                  <a:moveTo>
                    <a:pt x="1393" y="1"/>
                  </a:moveTo>
                  <a:cubicBezTo>
                    <a:pt x="915" y="1"/>
                    <a:pt x="458" y="1"/>
                    <a:pt x="0" y="41"/>
                  </a:cubicBezTo>
                  <a:cubicBezTo>
                    <a:pt x="329" y="85"/>
                    <a:pt x="679" y="108"/>
                    <a:pt x="1035" y="108"/>
                  </a:cubicBezTo>
                  <a:cubicBezTo>
                    <a:pt x="1154" y="108"/>
                    <a:pt x="1273" y="105"/>
                    <a:pt x="1393" y="100"/>
                  </a:cubicBezTo>
                  <a:cubicBezTo>
                    <a:pt x="1850" y="100"/>
                    <a:pt x="2308" y="100"/>
                    <a:pt x="2765" y="41"/>
                  </a:cubicBezTo>
                  <a:cubicBezTo>
                    <a:pt x="2308" y="21"/>
                    <a:pt x="185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4779758" y="2232602"/>
              <a:ext cx="161083" cy="162378"/>
            </a:xfrm>
            <a:custGeom>
              <a:avLst/>
              <a:gdLst/>
              <a:ahLst/>
              <a:cxnLst/>
              <a:rect l="l" t="t" r="r" b="b"/>
              <a:pathLst>
                <a:path w="4974" h="5014" extrusionOk="0">
                  <a:moveTo>
                    <a:pt x="1" y="0"/>
                  </a:moveTo>
                  <a:lnTo>
                    <a:pt x="1" y="4078"/>
                  </a:lnTo>
                  <a:cubicBezTo>
                    <a:pt x="1" y="4476"/>
                    <a:pt x="916" y="5013"/>
                    <a:pt x="916" y="5013"/>
                  </a:cubicBezTo>
                  <a:lnTo>
                    <a:pt x="4894" y="5013"/>
                  </a:lnTo>
                  <a:cubicBezTo>
                    <a:pt x="4894" y="5013"/>
                    <a:pt x="4974" y="4496"/>
                    <a:pt x="4974" y="4018"/>
                  </a:cubicBezTo>
                  <a:lnTo>
                    <a:pt x="4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4779758" y="2364020"/>
              <a:ext cx="30960" cy="30960"/>
            </a:xfrm>
            <a:custGeom>
              <a:avLst/>
              <a:gdLst/>
              <a:ahLst/>
              <a:cxnLst/>
              <a:rect l="l" t="t" r="r" b="b"/>
              <a:pathLst>
                <a:path w="956" h="956" extrusionOk="0">
                  <a:moveTo>
                    <a:pt x="111" y="1"/>
                  </a:moveTo>
                  <a:cubicBezTo>
                    <a:pt x="44" y="1"/>
                    <a:pt x="1" y="6"/>
                    <a:pt x="1" y="20"/>
                  </a:cubicBezTo>
                  <a:cubicBezTo>
                    <a:pt x="1" y="418"/>
                    <a:pt x="896" y="935"/>
                    <a:pt x="955" y="955"/>
                  </a:cubicBezTo>
                  <a:cubicBezTo>
                    <a:pt x="796" y="856"/>
                    <a:pt x="816" y="60"/>
                    <a:pt x="816" y="60"/>
                  </a:cubicBezTo>
                  <a:cubicBezTo>
                    <a:pt x="816" y="60"/>
                    <a:pt x="334" y="1"/>
                    <a:pt x="111"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4802946" y="2269294"/>
              <a:ext cx="114708" cy="3271"/>
            </a:xfrm>
            <a:custGeom>
              <a:avLst/>
              <a:gdLst/>
              <a:ahLst/>
              <a:cxnLst/>
              <a:rect l="l" t="t" r="r" b="b"/>
              <a:pathLst>
                <a:path w="3542" h="101" extrusionOk="0">
                  <a:moveTo>
                    <a:pt x="1771" y="1"/>
                  </a:moveTo>
                  <a:cubicBezTo>
                    <a:pt x="1174" y="1"/>
                    <a:pt x="598" y="1"/>
                    <a:pt x="1" y="61"/>
                  </a:cubicBezTo>
                  <a:cubicBezTo>
                    <a:pt x="598" y="100"/>
                    <a:pt x="1194" y="100"/>
                    <a:pt x="1771" y="100"/>
                  </a:cubicBezTo>
                  <a:cubicBezTo>
                    <a:pt x="2368" y="100"/>
                    <a:pt x="2945" y="100"/>
                    <a:pt x="3542" y="61"/>
                  </a:cubicBezTo>
                  <a:cubicBezTo>
                    <a:pt x="2945" y="41"/>
                    <a:pt x="2368" y="1"/>
                    <a:pt x="1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4802946" y="2291219"/>
              <a:ext cx="90225" cy="3238"/>
            </a:xfrm>
            <a:custGeom>
              <a:avLst/>
              <a:gdLst/>
              <a:ahLst/>
              <a:cxnLst/>
              <a:rect l="l" t="t" r="r" b="b"/>
              <a:pathLst>
                <a:path w="2786" h="100" extrusionOk="0">
                  <a:moveTo>
                    <a:pt x="1393" y="0"/>
                  </a:moveTo>
                  <a:cubicBezTo>
                    <a:pt x="936" y="0"/>
                    <a:pt x="478" y="0"/>
                    <a:pt x="1" y="40"/>
                  </a:cubicBezTo>
                  <a:cubicBezTo>
                    <a:pt x="478" y="100"/>
                    <a:pt x="956" y="100"/>
                    <a:pt x="1393" y="100"/>
                  </a:cubicBezTo>
                  <a:cubicBezTo>
                    <a:pt x="1871" y="100"/>
                    <a:pt x="2308" y="100"/>
                    <a:pt x="2786" y="40"/>
                  </a:cubicBezTo>
                  <a:cubicBezTo>
                    <a:pt x="2328" y="20"/>
                    <a:pt x="1871"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4802946" y="2311815"/>
              <a:ext cx="90225" cy="3789"/>
            </a:xfrm>
            <a:custGeom>
              <a:avLst/>
              <a:gdLst/>
              <a:ahLst/>
              <a:cxnLst/>
              <a:rect l="l" t="t" r="r" b="b"/>
              <a:pathLst>
                <a:path w="2786" h="117" extrusionOk="0">
                  <a:moveTo>
                    <a:pt x="1393" y="1"/>
                  </a:moveTo>
                  <a:cubicBezTo>
                    <a:pt x="936" y="1"/>
                    <a:pt x="478" y="1"/>
                    <a:pt x="1" y="61"/>
                  </a:cubicBezTo>
                  <a:cubicBezTo>
                    <a:pt x="338" y="89"/>
                    <a:pt x="676" y="117"/>
                    <a:pt x="999" y="117"/>
                  </a:cubicBezTo>
                  <a:cubicBezTo>
                    <a:pt x="1133" y="117"/>
                    <a:pt x="1265" y="112"/>
                    <a:pt x="1393" y="100"/>
                  </a:cubicBezTo>
                  <a:cubicBezTo>
                    <a:pt x="1871" y="100"/>
                    <a:pt x="2308" y="100"/>
                    <a:pt x="2786" y="61"/>
                  </a:cubicBezTo>
                  <a:cubicBezTo>
                    <a:pt x="2328" y="41"/>
                    <a:pt x="1871"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3498421" y="1695306"/>
              <a:ext cx="162994" cy="162378"/>
            </a:xfrm>
            <a:custGeom>
              <a:avLst/>
              <a:gdLst/>
              <a:ahLst/>
              <a:cxnLst/>
              <a:rect l="l" t="t" r="r" b="b"/>
              <a:pathLst>
                <a:path w="5033" h="5014" extrusionOk="0">
                  <a:moveTo>
                    <a:pt x="0" y="1"/>
                  </a:moveTo>
                  <a:lnTo>
                    <a:pt x="0" y="4019"/>
                  </a:lnTo>
                  <a:cubicBezTo>
                    <a:pt x="0" y="4496"/>
                    <a:pt x="80" y="5013"/>
                    <a:pt x="80" y="5013"/>
                  </a:cubicBezTo>
                  <a:lnTo>
                    <a:pt x="4058" y="5013"/>
                  </a:lnTo>
                  <a:cubicBezTo>
                    <a:pt x="4058" y="5013"/>
                    <a:pt x="5013" y="4476"/>
                    <a:pt x="5033" y="4079"/>
                  </a:cubicBezTo>
                  <a:lnTo>
                    <a:pt x="5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3629839" y="1826756"/>
              <a:ext cx="30928" cy="30928"/>
            </a:xfrm>
            <a:custGeom>
              <a:avLst/>
              <a:gdLst/>
              <a:ahLst/>
              <a:cxnLst/>
              <a:rect l="l" t="t" r="r" b="b"/>
              <a:pathLst>
                <a:path w="955" h="955" extrusionOk="0">
                  <a:moveTo>
                    <a:pt x="826" y="0"/>
                  </a:moveTo>
                  <a:cubicBezTo>
                    <a:pt x="590" y="0"/>
                    <a:pt x="120" y="59"/>
                    <a:pt x="120" y="59"/>
                  </a:cubicBezTo>
                  <a:cubicBezTo>
                    <a:pt x="120" y="59"/>
                    <a:pt x="159" y="855"/>
                    <a:pt x="0" y="954"/>
                  </a:cubicBezTo>
                  <a:cubicBezTo>
                    <a:pt x="60" y="935"/>
                    <a:pt x="955" y="417"/>
                    <a:pt x="955" y="20"/>
                  </a:cubicBezTo>
                  <a:cubicBezTo>
                    <a:pt x="946" y="6"/>
                    <a:pt x="896" y="0"/>
                    <a:pt x="826"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7"/>
            <p:cNvSpPr/>
            <p:nvPr/>
          </p:nvSpPr>
          <p:spPr>
            <a:xfrm>
              <a:off x="3522256" y="1732030"/>
              <a:ext cx="114060" cy="3886"/>
            </a:xfrm>
            <a:custGeom>
              <a:avLst/>
              <a:gdLst/>
              <a:ahLst/>
              <a:cxnLst/>
              <a:rect l="l" t="t" r="r" b="b"/>
              <a:pathLst>
                <a:path w="3522" h="120" extrusionOk="0">
                  <a:moveTo>
                    <a:pt x="1751" y="0"/>
                  </a:moveTo>
                  <a:cubicBezTo>
                    <a:pt x="1154" y="0"/>
                    <a:pt x="597" y="0"/>
                    <a:pt x="0" y="60"/>
                  </a:cubicBezTo>
                  <a:cubicBezTo>
                    <a:pt x="557" y="100"/>
                    <a:pt x="1154" y="100"/>
                    <a:pt x="1751" y="120"/>
                  </a:cubicBezTo>
                  <a:cubicBezTo>
                    <a:pt x="2347" y="120"/>
                    <a:pt x="2924" y="120"/>
                    <a:pt x="3521" y="60"/>
                  </a:cubicBezTo>
                  <a:cubicBezTo>
                    <a:pt x="2924" y="40"/>
                    <a:pt x="2347" y="0"/>
                    <a:pt x="1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7"/>
            <p:cNvSpPr/>
            <p:nvPr/>
          </p:nvSpPr>
          <p:spPr>
            <a:xfrm>
              <a:off x="3522256" y="1753275"/>
              <a:ext cx="89577" cy="3498"/>
            </a:xfrm>
            <a:custGeom>
              <a:avLst/>
              <a:gdLst/>
              <a:ahLst/>
              <a:cxnLst/>
              <a:rect l="l" t="t" r="r" b="b"/>
              <a:pathLst>
                <a:path w="2766" h="108" extrusionOk="0">
                  <a:moveTo>
                    <a:pt x="1393" y="1"/>
                  </a:moveTo>
                  <a:cubicBezTo>
                    <a:pt x="915" y="1"/>
                    <a:pt x="458" y="1"/>
                    <a:pt x="0" y="41"/>
                  </a:cubicBezTo>
                  <a:cubicBezTo>
                    <a:pt x="328" y="85"/>
                    <a:pt x="679" y="108"/>
                    <a:pt x="1035" y="108"/>
                  </a:cubicBezTo>
                  <a:cubicBezTo>
                    <a:pt x="1154" y="108"/>
                    <a:pt x="1273" y="105"/>
                    <a:pt x="1393" y="100"/>
                  </a:cubicBezTo>
                  <a:cubicBezTo>
                    <a:pt x="1850" y="100"/>
                    <a:pt x="2308" y="100"/>
                    <a:pt x="2765" y="41"/>
                  </a:cubicBezTo>
                  <a:cubicBezTo>
                    <a:pt x="2308" y="21"/>
                    <a:pt x="185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7"/>
            <p:cNvSpPr/>
            <p:nvPr/>
          </p:nvSpPr>
          <p:spPr>
            <a:xfrm>
              <a:off x="3522256" y="1775199"/>
              <a:ext cx="89577" cy="3238"/>
            </a:xfrm>
            <a:custGeom>
              <a:avLst/>
              <a:gdLst/>
              <a:ahLst/>
              <a:cxnLst/>
              <a:rect l="l" t="t" r="r" b="b"/>
              <a:pathLst>
                <a:path w="2766" h="100" extrusionOk="0">
                  <a:moveTo>
                    <a:pt x="1393" y="0"/>
                  </a:moveTo>
                  <a:cubicBezTo>
                    <a:pt x="915" y="0"/>
                    <a:pt x="458" y="0"/>
                    <a:pt x="0" y="40"/>
                  </a:cubicBezTo>
                  <a:cubicBezTo>
                    <a:pt x="438" y="100"/>
                    <a:pt x="915" y="100"/>
                    <a:pt x="1393" y="100"/>
                  </a:cubicBezTo>
                  <a:cubicBezTo>
                    <a:pt x="1850" y="100"/>
                    <a:pt x="2308" y="100"/>
                    <a:pt x="2765" y="40"/>
                  </a:cubicBezTo>
                  <a:cubicBezTo>
                    <a:pt x="2308" y="20"/>
                    <a:pt x="185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7"/>
            <p:cNvSpPr/>
            <p:nvPr/>
          </p:nvSpPr>
          <p:spPr>
            <a:xfrm>
              <a:off x="4273390" y="1838317"/>
              <a:ext cx="162378" cy="163026"/>
            </a:xfrm>
            <a:custGeom>
              <a:avLst/>
              <a:gdLst/>
              <a:ahLst/>
              <a:cxnLst/>
              <a:rect l="l" t="t" r="r" b="b"/>
              <a:pathLst>
                <a:path w="5014" h="5034" extrusionOk="0">
                  <a:moveTo>
                    <a:pt x="1" y="1"/>
                  </a:moveTo>
                  <a:lnTo>
                    <a:pt x="1" y="4039"/>
                  </a:lnTo>
                  <a:cubicBezTo>
                    <a:pt x="1" y="4516"/>
                    <a:pt x="81" y="5034"/>
                    <a:pt x="81" y="5034"/>
                  </a:cubicBezTo>
                  <a:lnTo>
                    <a:pt x="4059" y="5034"/>
                  </a:lnTo>
                  <a:cubicBezTo>
                    <a:pt x="4059" y="5034"/>
                    <a:pt x="4994" y="4516"/>
                    <a:pt x="5014" y="4079"/>
                  </a:cubicBezTo>
                  <a:lnTo>
                    <a:pt x="5014"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7"/>
            <p:cNvSpPr/>
            <p:nvPr/>
          </p:nvSpPr>
          <p:spPr>
            <a:xfrm>
              <a:off x="4404839" y="1970091"/>
              <a:ext cx="30280" cy="31252"/>
            </a:xfrm>
            <a:custGeom>
              <a:avLst/>
              <a:gdLst/>
              <a:ahLst/>
              <a:cxnLst/>
              <a:rect l="l" t="t" r="r" b="b"/>
              <a:pathLst>
                <a:path w="935" h="965" extrusionOk="0">
                  <a:moveTo>
                    <a:pt x="868" y="0"/>
                  </a:moveTo>
                  <a:cubicBezTo>
                    <a:pt x="672" y="0"/>
                    <a:pt x="119" y="69"/>
                    <a:pt x="119" y="69"/>
                  </a:cubicBezTo>
                  <a:cubicBezTo>
                    <a:pt x="119" y="69"/>
                    <a:pt x="139" y="865"/>
                    <a:pt x="0" y="965"/>
                  </a:cubicBezTo>
                  <a:cubicBezTo>
                    <a:pt x="40" y="945"/>
                    <a:pt x="935" y="408"/>
                    <a:pt x="935" y="10"/>
                  </a:cubicBezTo>
                  <a:cubicBezTo>
                    <a:pt x="932" y="3"/>
                    <a:pt x="907" y="0"/>
                    <a:pt x="8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4296609" y="1875689"/>
              <a:ext cx="114060" cy="3498"/>
            </a:xfrm>
            <a:custGeom>
              <a:avLst/>
              <a:gdLst/>
              <a:ahLst/>
              <a:cxnLst/>
              <a:rect l="l" t="t" r="r" b="b"/>
              <a:pathLst>
                <a:path w="3522" h="108" extrusionOk="0">
                  <a:moveTo>
                    <a:pt x="1771" y="0"/>
                  </a:moveTo>
                  <a:cubicBezTo>
                    <a:pt x="1174" y="0"/>
                    <a:pt x="597" y="0"/>
                    <a:pt x="0" y="40"/>
                  </a:cubicBezTo>
                  <a:cubicBezTo>
                    <a:pt x="433" y="85"/>
                    <a:pt x="877" y="107"/>
                    <a:pt x="1323" y="107"/>
                  </a:cubicBezTo>
                  <a:cubicBezTo>
                    <a:pt x="1472" y="107"/>
                    <a:pt x="1621" y="105"/>
                    <a:pt x="1771" y="100"/>
                  </a:cubicBezTo>
                  <a:cubicBezTo>
                    <a:pt x="2367" y="100"/>
                    <a:pt x="2924" y="100"/>
                    <a:pt x="3521" y="40"/>
                  </a:cubicBezTo>
                  <a:cubicBezTo>
                    <a:pt x="2944" y="20"/>
                    <a:pt x="2367" y="0"/>
                    <a:pt x="1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4296609" y="1897581"/>
              <a:ext cx="90192" cy="3271"/>
            </a:xfrm>
            <a:custGeom>
              <a:avLst/>
              <a:gdLst/>
              <a:ahLst/>
              <a:cxnLst/>
              <a:rect l="l" t="t" r="r" b="b"/>
              <a:pathLst>
                <a:path w="2785" h="101" extrusionOk="0">
                  <a:moveTo>
                    <a:pt x="1393" y="1"/>
                  </a:moveTo>
                  <a:cubicBezTo>
                    <a:pt x="915" y="1"/>
                    <a:pt x="478" y="1"/>
                    <a:pt x="0" y="41"/>
                  </a:cubicBezTo>
                  <a:cubicBezTo>
                    <a:pt x="458" y="100"/>
                    <a:pt x="915" y="100"/>
                    <a:pt x="1393" y="100"/>
                  </a:cubicBezTo>
                  <a:cubicBezTo>
                    <a:pt x="1870" y="100"/>
                    <a:pt x="2308" y="100"/>
                    <a:pt x="2785" y="41"/>
                  </a:cubicBezTo>
                  <a:cubicBezTo>
                    <a:pt x="2308" y="21"/>
                    <a:pt x="1870"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4296609" y="1918211"/>
              <a:ext cx="90192" cy="3498"/>
            </a:xfrm>
            <a:custGeom>
              <a:avLst/>
              <a:gdLst/>
              <a:ahLst/>
              <a:cxnLst/>
              <a:rect l="l" t="t" r="r" b="b"/>
              <a:pathLst>
                <a:path w="2785" h="108" extrusionOk="0">
                  <a:moveTo>
                    <a:pt x="1393" y="0"/>
                  </a:moveTo>
                  <a:cubicBezTo>
                    <a:pt x="915" y="0"/>
                    <a:pt x="478" y="0"/>
                    <a:pt x="0" y="60"/>
                  </a:cubicBezTo>
                  <a:cubicBezTo>
                    <a:pt x="335" y="89"/>
                    <a:pt x="670" y="108"/>
                    <a:pt x="1013" y="108"/>
                  </a:cubicBezTo>
                  <a:cubicBezTo>
                    <a:pt x="1138" y="108"/>
                    <a:pt x="1265" y="105"/>
                    <a:pt x="1393" y="100"/>
                  </a:cubicBezTo>
                  <a:cubicBezTo>
                    <a:pt x="1870" y="100"/>
                    <a:pt x="2308" y="100"/>
                    <a:pt x="2785" y="60"/>
                  </a:cubicBezTo>
                  <a:cubicBezTo>
                    <a:pt x="2308" y="20"/>
                    <a:pt x="1870" y="0"/>
                    <a:pt x="1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7"/>
            <p:cNvSpPr/>
            <p:nvPr/>
          </p:nvSpPr>
          <p:spPr>
            <a:xfrm>
              <a:off x="3568631" y="1476255"/>
              <a:ext cx="30960" cy="39348"/>
            </a:xfrm>
            <a:custGeom>
              <a:avLst/>
              <a:gdLst/>
              <a:ahLst/>
              <a:cxnLst/>
              <a:rect l="l" t="t" r="r" b="b"/>
              <a:pathLst>
                <a:path w="956" h="1215" extrusionOk="0">
                  <a:moveTo>
                    <a:pt x="100" y="1"/>
                  </a:moveTo>
                  <a:cubicBezTo>
                    <a:pt x="60" y="1"/>
                    <a:pt x="0" y="41"/>
                    <a:pt x="0" y="100"/>
                  </a:cubicBezTo>
                  <a:cubicBezTo>
                    <a:pt x="0" y="140"/>
                    <a:pt x="60" y="200"/>
                    <a:pt x="100" y="200"/>
                  </a:cubicBezTo>
                  <a:lnTo>
                    <a:pt x="378" y="200"/>
                  </a:lnTo>
                  <a:lnTo>
                    <a:pt x="378" y="1115"/>
                  </a:lnTo>
                  <a:cubicBezTo>
                    <a:pt x="378" y="1175"/>
                    <a:pt x="418" y="1214"/>
                    <a:pt x="478" y="1214"/>
                  </a:cubicBezTo>
                  <a:cubicBezTo>
                    <a:pt x="518" y="1214"/>
                    <a:pt x="577" y="1175"/>
                    <a:pt x="577" y="1115"/>
                  </a:cubicBezTo>
                  <a:lnTo>
                    <a:pt x="577" y="200"/>
                  </a:lnTo>
                  <a:lnTo>
                    <a:pt x="856" y="200"/>
                  </a:lnTo>
                  <a:cubicBezTo>
                    <a:pt x="896" y="200"/>
                    <a:pt x="915" y="180"/>
                    <a:pt x="955" y="100"/>
                  </a:cubicBezTo>
                  <a:cubicBezTo>
                    <a:pt x="955" y="61"/>
                    <a:pt x="896" y="1"/>
                    <a:pt x="85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7"/>
            <p:cNvSpPr/>
            <p:nvPr/>
          </p:nvSpPr>
          <p:spPr>
            <a:xfrm>
              <a:off x="3603413" y="1476158"/>
              <a:ext cx="38700" cy="40093"/>
            </a:xfrm>
            <a:custGeom>
              <a:avLst/>
              <a:gdLst/>
              <a:ahLst/>
              <a:cxnLst/>
              <a:rect l="l" t="t" r="r" b="b"/>
              <a:pathLst>
                <a:path w="1195" h="1238" extrusionOk="0">
                  <a:moveTo>
                    <a:pt x="597" y="183"/>
                  </a:moveTo>
                  <a:cubicBezTo>
                    <a:pt x="697" y="183"/>
                    <a:pt x="796" y="223"/>
                    <a:pt x="876" y="302"/>
                  </a:cubicBezTo>
                  <a:cubicBezTo>
                    <a:pt x="936" y="382"/>
                    <a:pt x="995" y="481"/>
                    <a:pt x="995" y="601"/>
                  </a:cubicBezTo>
                  <a:cubicBezTo>
                    <a:pt x="995" y="720"/>
                    <a:pt x="936" y="839"/>
                    <a:pt x="876" y="899"/>
                  </a:cubicBezTo>
                  <a:cubicBezTo>
                    <a:pt x="796" y="979"/>
                    <a:pt x="697" y="1019"/>
                    <a:pt x="597" y="1019"/>
                  </a:cubicBezTo>
                  <a:cubicBezTo>
                    <a:pt x="498" y="1019"/>
                    <a:pt x="398" y="979"/>
                    <a:pt x="319" y="899"/>
                  </a:cubicBezTo>
                  <a:cubicBezTo>
                    <a:pt x="239" y="820"/>
                    <a:pt x="199" y="720"/>
                    <a:pt x="199" y="601"/>
                  </a:cubicBezTo>
                  <a:cubicBezTo>
                    <a:pt x="199" y="481"/>
                    <a:pt x="239" y="382"/>
                    <a:pt x="319" y="302"/>
                  </a:cubicBezTo>
                  <a:cubicBezTo>
                    <a:pt x="398" y="223"/>
                    <a:pt x="498" y="183"/>
                    <a:pt x="597" y="183"/>
                  </a:cubicBezTo>
                  <a:close/>
                  <a:moveTo>
                    <a:pt x="663" y="0"/>
                  </a:moveTo>
                  <a:cubicBezTo>
                    <a:pt x="641" y="0"/>
                    <a:pt x="620" y="2"/>
                    <a:pt x="597" y="4"/>
                  </a:cubicBezTo>
                  <a:cubicBezTo>
                    <a:pt x="418" y="4"/>
                    <a:pt x="279" y="44"/>
                    <a:pt x="180" y="183"/>
                  </a:cubicBezTo>
                  <a:cubicBezTo>
                    <a:pt x="60" y="302"/>
                    <a:pt x="1" y="442"/>
                    <a:pt x="1" y="621"/>
                  </a:cubicBezTo>
                  <a:cubicBezTo>
                    <a:pt x="1" y="800"/>
                    <a:pt x="60" y="939"/>
                    <a:pt x="180" y="1078"/>
                  </a:cubicBezTo>
                  <a:cubicBezTo>
                    <a:pt x="279" y="1178"/>
                    <a:pt x="418" y="1237"/>
                    <a:pt x="597" y="1237"/>
                  </a:cubicBezTo>
                  <a:cubicBezTo>
                    <a:pt x="776" y="1237"/>
                    <a:pt x="916" y="1198"/>
                    <a:pt x="1015" y="1078"/>
                  </a:cubicBezTo>
                  <a:cubicBezTo>
                    <a:pt x="1115" y="939"/>
                    <a:pt x="1194" y="800"/>
                    <a:pt x="1194" y="621"/>
                  </a:cubicBezTo>
                  <a:cubicBezTo>
                    <a:pt x="1194" y="442"/>
                    <a:pt x="1115" y="302"/>
                    <a:pt x="1015" y="183"/>
                  </a:cubicBezTo>
                  <a:cubicBezTo>
                    <a:pt x="928" y="61"/>
                    <a:pt x="811" y="0"/>
                    <a:pt x="663"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
            <p:cNvSpPr/>
            <p:nvPr/>
          </p:nvSpPr>
          <p:spPr>
            <a:xfrm>
              <a:off x="3670417" y="1476903"/>
              <a:ext cx="29017" cy="39348"/>
            </a:xfrm>
            <a:custGeom>
              <a:avLst/>
              <a:gdLst/>
              <a:ahLst/>
              <a:cxnLst/>
              <a:rect l="l" t="t" r="r" b="b"/>
              <a:pathLst>
                <a:path w="896" h="1215" extrusionOk="0">
                  <a:moveTo>
                    <a:pt x="259" y="180"/>
                  </a:moveTo>
                  <a:cubicBezTo>
                    <a:pt x="518" y="180"/>
                    <a:pt x="697" y="379"/>
                    <a:pt x="697" y="598"/>
                  </a:cubicBezTo>
                  <a:cubicBezTo>
                    <a:pt x="697" y="856"/>
                    <a:pt x="498" y="1015"/>
                    <a:pt x="259" y="1015"/>
                  </a:cubicBezTo>
                  <a:lnTo>
                    <a:pt x="160" y="1015"/>
                  </a:lnTo>
                  <a:lnTo>
                    <a:pt x="160" y="180"/>
                  </a:lnTo>
                  <a:close/>
                  <a:moveTo>
                    <a:pt x="100" y="1"/>
                  </a:moveTo>
                  <a:cubicBezTo>
                    <a:pt x="40" y="1"/>
                    <a:pt x="0" y="61"/>
                    <a:pt x="0" y="100"/>
                  </a:cubicBezTo>
                  <a:lnTo>
                    <a:pt x="0" y="1135"/>
                  </a:lnTo>
                  <a:cubicBezTo>
                    <a:pt x="0" y="1175"/>
                    <a:pt x="20" y="1214"/>
                    <a:pt x="100" y="1214"/>
                  </a:cubicBezTo>
                  <a:lnTo>
                    <a:pt x="299" y="1214"/>
                  </a:lnTo>
                  <a:cubicBezTo>
                    <a:pt x="617" y="1214"/>
                    <a:pt x="896" y="956"/>
                    <a:pt x="896" y="598"/>
                  </a:cubicBezTo>
                  <a:cubicBezTo>
                    <a:pt x="896" y="279"/>
                    <a:pt x="637" y="1"/>
                    <a:pt x="299"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7"/>
            <p:cNvSpPr/>
            <p:nvPr/>
          </p:nvSpPr>
          <p:spPr>
            <a:xfrm>
              <a:off x="3707789" y="1476158"/>
              <a:ext cx="38668" cy="40093"/>
            </a:xfrm>
            <a:custGeom>
              <a:avLst/>
              <a:gdLst/>
              <a:ahLst/>
              <a:cxnLst/>
              <a:rect l="l" t="t" r="r" b="b"/>
              <a:pathLst>
                <a:path w="1194" h="1238" extrusionOk="0">
                  <a:moveTo>
                    <a:pt x="597" y="183"/>
                  </a:moveTo>
                  <a:cubicBezTo>
                    <a:pt x="696" y="183"/>
                    <a:pt x="796" y="223"/>
                    <a:pt x="875" y="302"/>
                  </a:cubicBezTo>
                  <a:cubicBezTo>
                    <a:pt x="955" y="382"/>
                    <a:pt x="995" y="481"/>
                    <a:pt x="995" y="601"/>
                  </a:cubicBezTo>
                  <a:cubicBezTo>
                    <a:pt x="995" y="720"/>
                    <a:pt x="955" y="839"/>
                    <a:pt x="875" y="899"/>
                  </a:cubicBezTo>
                  <a:cubicBezTo>
                    <a:pt x="796" y="979"/>
                    <a:pt x="696" y="1019"/>
                    <a:pt x="597" y="1019"/>
                  </a:cubicBezTo>
                  <a:cubicBezTo>
                    <a:pt x="497" y="1019"/>
                    <a:pt x="398" y="979"/>
                    <a:pt x="338" y="899"/>
                  </a:cubicBezTo>
                  <a:cubicBezTo>
                    <a:pt x="259" y="820"/>
                    <a:pt x="199" y="720"/>
                    <a:pt x="199" y="601"/>
                  </a:cubicBezTo>
                  <a:cubicBezTo>
                    <a:pt x="199" y="481"/>
                    <a:pt x="259" y="382"/>
                    <a:pt x="338" y="302"/>
                  </a:cubicBezTo>
                  <a:cubicBezTo>
                    <a:pt x="398" y="223"/>
                    <a:pt x="497" y="183"/>
                    <a:pt x="597" y="183"/>
                  </a:cubicBezTo>
                  <a:close/>
                  <a:moveTo>
                    <a:pt x="656" y="0"/>
                  </a:moveTo>
                  <a:cubicBezTo>
                    <a:pt x="636" y="0"/>
                    <a:pt x="617" y="2"/>
                    <a:pt x="597" y="4"/>
                  </a:cubicBezTo>
                  <a:cubicBezTo>
                    <a:pt x="438" y="4"/>
                    <a:pt x="279" y="44"/>
                    <a:pt x="179" y="183"/>
                  </a:cubicBezTo>
                  <a:cubicBezTo>
                    <a:pt x="80" y="302"/>
                    <a:pt x="0" y="442"/>
                    <a:pt x="0" y="621"/>
                  </a:cubicBezTo>
                  <a:cubicBezTo>
                    <a:pt x="0" y="800"/>
                    <a:pt x="80" y="939"/>
                    <a:pt x="179" y="1078"/>
                  </a:cubicBezTo>
                  <a:cubicBezTo>
                    <a:pt x="279" y="1178"/>
                    <a:pt x="438" y="1237"/>
                    <a:pt x="597" y="1237"/>
                  </a:cubicBezTo>
                  <a:cubicBezTo>
                    <a:pt x="776" y="1237"/>
                    <a:pt x="935" y="1198"/>
                    <a:pt x="1035" y="1078"/>
                  </a:cubicBezTo>
                  <a:cubicBezTo>
                    <a:pt x="1134" y="939"/>
                    <a:pt x="1194" y="800"/>
                    <a:pt x="1194" y="621"/>
                  </a:cubicBezTo>
                  <a:cubicBezTo>
                    <a:pt x="1194" y="442"/>
                    <a:pt x="1134" y="302"/>
                    <a:pt x="1035" y="183"/>
                  </a:cubicBezTo>
                  <a:cubicBezTo>
                    <a:pt x="913" y="61"/>
                    <a:pt x="791" y="0"/>
                    <a:pt x="656"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7"/>
            <p:cNvSpPr/>
            <p:nvPr/>
          </p:nvSpPr>
          <p:spPr>
            <a:xfrm>
              <a:off x="4082708" y="1476255"/>
              <a:ext cx="6477" cy="39348"/>
            </a:xfrm>
            <a:custGeom>
              <a:avLst/>
              <a:gdLst/>
              <a:ahLst/>
              <a:cxnLst/>
              <a:rect l="l" t="t" r="r" b="b"/>
              <a:pathLst>
                <a:path w="200" h="1215" extrusionOk="0">
                  <a:moveTo>
                    <a:pt x="100" y="1"/>
                  </a:moveTo>
                  <a:cubicBezTo>
                    <a:pt x="40" y="1"/>
                    <a:pt x="1" y="41"/>
                    <a:pt x="1" y="100"/>
                  </a:cubicBezTo>
                  <a:lnTo>
                    <a:pt x="1" y="1115"/>
                  </a:lnTo>
                  <a:cubicBezTo>
                    <a:pt x="1" y="1175"/>
                    <a:pt x="40" y="1214"/>
                    <a:pt x="100" y="1214"/>
                  </a:cubicBezTo>
                  <a:cubicBezTo>
                    <a:pt x="140" y="1214"/>
                    <a:pt x="200" y="1175"/>
                    <a:pt x="200" y="1115"/>
                  </a:cubicBezTo>
                  <a:lnTo>
                    <a:pt x="200" y="100"/>
                  </a:lnTo>
                  <a:cubicBezTo>
                    <a:pt x="200" y="61"/>
                    <a:pt x="140" y="1"/>
                    <a:pt x="100"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a:off x="4098835" y="1476903"/>
              <a:ext cx="30280" cy="39995"/>
            </a:xfrm>
            <a:custGeom>
              <a:avLst/>
              <a:gdLst/>
              <a:ahLst/>
              <a:cxnLst/>
              <a:rect l="l" t="t" r="r" b="b"/>
              <a:pathLst>
                <a:path w="935" h="1235" extrusionOk="0">
                  <a:moveTo>
                    <a:pt x="836" y="1"/>
                  </a:moveTo>
                  <a:cubicBezTo>
                    <a:pt x="796" y="1"/>
                    <a:pt x="736" y="61"/>
                    <a:pt x="736" y="100"/>
                  </a:cubicBezTo>
                  <a:lnTo>
                    <a:pt x="736" y="836"/>
                  </a:lnTo>
                  <a:lnTo>
                    <a:pt x="159" y="61"/>
                  </a:lnTo>
                  <a:cubicBezTo>
                    <a:pt x="148" y="28"/>
                    <a:pt x="131" y="13"/>
                    <a:pt x="108" y="13"/>
                  </a:cubicBezTo>
                  <a:cubicBezTo>
                    <a:pt x="89" y="13"/>
                    <a:pt x="67" y="23"/>
                    <a:pt x="40" y="41"/>
                  </a:cubicBezTo>
                  <a:cubicBezTo>
                    <a:pt x="0" y="61"/>
                    <a:pt x="0" y="80"/>
                    <a:pt x="0" y="100"/>
                  </a:cubicBezTo>
                  <a:lnTo>
                    <a:pt x="0" y="1135"/>
                  </a:lnTo>
                  <a:cubicBezTo>
                    <a:pt x="0" y="1175"/>
                    <a:pt x="40" y="1214"/>
                    <a:pt x="99" y="1214"/>
                  </a:cubicBezTo>
                  <a:cubicBezTo>
                    <a:pt x="139" y="1214"/>
                    <a:pt x="199" y="1175"/>
                    <a:pt x="199" y="1135"/>
                  </a:cubicBezTo>
                  <a:lnTo>
                    <a:pt x="219" y="1135"/>
                  </a:lnTo>
                  <a:lnTo>
                    <a:pt x="219" y="439"/>
                  </a:lnTo>
                  <a:lnTo>
                    <a:pt x="756" y="1194"/>
                  </a:lnTo>
                  <a:cubicBezTo>
                    <a:pt x="796" y="1194"/>
                    <a:pt x="816" y="1234"/>
                    <a:pt x="836" y="1234"/>
                  </a:cubicBezTo>
                  <a:cubicBezTo>
                    <a:pt x="895" y="1234"/>
                    <a:pt x="935" y="1175"/>
                    <a:pt x="935" y="1135"/>
                  </a:cubicBezTo>
                  <a:lnTo>
                    <a:pt x="935" y="100"/>
                  </a:lnTo>
                  <a:cubicBezTo>
                    <a:pt x="935" y="61"/>
                    <a:pt x="895" y="1"/>
                    <a:pt x="83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7"/>
            <p:cNvSpPr/>
            <p:nvPr/>
          </p:nvSpPr>
          <p:spPr>
            <a:xfrm>
              <a:off x="4158747" y="1476903"/>
              <a:ext cx="25778" cy="39348"/>
            </a:xfrm>
            <a:custGeom>
              <a:avLst/>
              <a:gdLst/>
              <a:ahLst/>
              <a:cxnLst/>
              <a:rect l="l" t="t" r="r" b="b"/>
              <a:pathLst>
                <a:path w="796" h="1215" extrusionOk="0">
                  <a:moveTo>
                    <a:pt x="438" y="200"/>
                  </a:moveTo>
                  <a:cubicBezTo>
                    <a:pt x="537" y="200"/>
                    <a:pt x="597" y="279"/>
                    <a:pt x="597" y="379"/>
                  </a:cubicBezTo>
                  <a:cubicBezTo>
                    <a:pt x="597" y="478"/>
                    <a:pt x="537" y="558"/>
                    <a:pt x="438" y="558"/>
                  </a:cubicBezTo>
                  <a:lnTo>
                    <a:pt x="199" y="558"/>
                  </a:lnTo>
                  <a:lnTo>
                    <a:pt x="199" y="200"/>
                  </a:lnTo>
                  <a:close/>
                  <a:moveTo>
                    <a:pt x="100" y="1"/>
                  </a:moveTo>
                  <a:cubicBezTo>
                    <a:pt x="60" y="1"/>
                    <a:pt x="0" y="61"/>
                    <a:pt x="0" y="100"/>
                  </a:cubicBezTo>
                  <a:lnTo>
                    <a:pt x="0" y="1135"/>
                  </a:lnTo>
                  <a:cubicBezTo>
                    <a:pt x="0" y="1175"/>
                    <a:pt x="60" y="1214"/>
                    <a:pt x="100" y="1214"/>
                  </a:cubicBezTo>
                  <a:cubicBezTo>
                    <a:pt x="159" y="1214"/>
                    <a:pt x="199" y="1175"/>
                    <a:pt x="199" y="1135"/>
                  </a:cubicBezTo>
                  <a:lnTo>
                    <a:pt x="199" y="757"/>
                  </a:lnTo>
                  <a:lnTo>
                    <a:pt x="438" y="757"/>
                  </a:lnTo>
                  <a:cubicBezTo>
                    <a:pt x="637" y="757"/>
                    <a:pt x="796" y="578"/>
                    <a:pt x="776" y="379"/>
                  </a:cubicBezTo>
                  <a:cubicBezTo>
                    <a:pt x="776" y="180"/>
                    <a:pt x="597" y="1"/>
                    <a:pt x="398"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7"/>
            <p:cNvSpPr/>
            <p:nvPr/>
          </p:nvSpPr>
          <p:spPr>
            <a:xfrm>
              <a:off x="4191585" y="1476903"/>
              <a:ext cx="27722" cy="39348"/>
            </a:xfrm>
            <a:custGeom>
              <a:avLst/>
              <a:gdLst/>
              <a:ahLst/>
              <a:cxnLst/>
              <a:rect l="l" t="t" r="r" b="b"/>
              <a:pathLst>
                <a:path w="856" h="1215" extrusionOk="0">
                  <a:moveTo>
                    <a:pt x="418" y="200"/>
                  </a:moveTo>
                  <a:cubicBezTo>
                    <a:pt x="518" y="200"/>
                    <a:pt x="577" y="279"/>
                    <a:pt x="577" y="379"/>
                  </a:cubicBezTo>
                  <a:cubicBezTo>
                    <a:pt x="577" y="478"/>
                    <a:pt x="518" y="558"/>
                    <a:pt x="418" y="558"/>
                  </a:cubicBezTo>
                  <a:lnTo>
                    <a:pt x="180" y="558"/>
                  </a:lnTo>
                  <a:lnTo>
                    <a:pt x="180" y="200"/>
                  </a:lnTo>
                  <a:close/>
                  <a:moveTo>
                    <a:pt x="120" y="1"/>
                  </a:moveTo>
                  <a:cubicBezTo>
                    <a:pt x="60" y="1"/>
                    <a:pt x="1" y="61"/>
                    <a:pt x="1" y="100"/>
                  </a:cubicBezTo>
                  <a:lnTo>
                    <a:pt x="1" y="1115"/>
                  </a:lnTo>
                  <a:cubicBezTo>
                    <a:pt x="1" y="1175"/>
                    <a:pt x="60" y="1214"/>
                    <a:pt x="120" y="1214"/>
                  </a:cubicBezTo>
                  <a:cubicBezTo>
                    <a:pt x="160" y="1214"/>
                    <a:pt x="219" y="1175"/>
                    <a:pt x="219" y="1115"/>
                  </a:cubicBezTo>
                  <a:lnTo>
                    <a:pt x="219" y="757"/>
                  </a:lnTo>
                  <a:lnTo>
                    <a:pt x="418" y="757"/>
                  </a:lnTo>
                  <a:cubicBezTo>
                    <a:pt x="438" y="757"/>
                    <a:pt x="478" y="777"/>
                    <a:pt x="518" y="797"/>
                  </a:cubicBezTo>
                  <a:cubicBezTo>
                    <a:pt x="538" y="816"/>
                    <a:pt x="558" y="816"/>
                    <a:pt x="558" y="856"/>
                  </a:cubicBezTo>
                  <a:cubicBezTo>
                    <a:pt x="577" y="876"/>
                    <a:pt x="577" y="896"/>
                    <a:pt x="577" y="916"/>
                  </a:cubicBezTo>
                  <a:cubicBezTo>
                    <a:pt x="577" y="996"/>
                    <a:pt x="577" y="1075"/>
                    <a:pt x="617" y="1115"/>
                  </a:cubicBezTo>
                  <a:cubicBezTo>
                    <a:pt x="617" y="1155"/>
                    <a:pt x="637" y="1155"/>
                    <a:pt x="657" y="1175"/>
                  </a:cubicBezTo>
                  <a:cubicBezTo>
                    <a:pt x="677" y="1194"/>
                    <a:pt x="717" y="1194"/>
                    <a:pt x="737" y="1194"/>
                  </a:cubicBezTo>
                  <a:lnTo>
                    <a:pt x="776" y="1194"/>
                  </a:lnTo>
                  <a:cubicBezTo>
                    <a:pt x="836" y="1175"/>
                    <a:pt x="856" y="1135"/>
                    <a:pt x="836" y="1075"/>
                  </a:cubicBezTo>
                  <a:cubicBezTo>
                    <a:pt x="816" y="1055"/>
                    <a:pt x="776" y="1015"/>
                    <a:pt x="756" y="1015"/>
                  </a:cubicBezTo>
                  <a:lnTo>
                    <a:pt x="756" y="916"/>
                  </a:lnTo>
                  <a:cubicBezTo>
                    <a:pt x="756" y="856"/>
                    <a:pt x="737" y="777"/>
                    <a:pt x="717" y="717"/>
                  </a:cubicBezTo>
                  <a:cubicBezTo>
                    <a:pt x="717" y="697"/>
                    <a:pt x="677" y="677"/>
                    <a:pt x="657" y="657"/>
                  </a:cubicBezTo>
                  <a:cubicBezTo>
                    <a:pt x="737" y="598"/>
                    <a:pt x="776" y="498"/>
                    <a:pt x="776" y="379"/>
                  </a:cubicBezTo>
                  <a:cubicBezTo>
                    <a:pt x="776" y="180"/>
                    <a:pt x="617" y="1"/>
                    <a:pt x="418"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4223808" y="1476158"/>
              <a:ext cx="39315" cy="40093"/>
            </a:xfrm>
            <a:custGeom>
              <a:avLst/>
              <a:gdLst/>
              <a:ahLst/>
              <a:cxnLst/>
              <a:rect l="l" t="t" r="r" b="b"/>
              <a:pathLst>
                <a:path w="1214" h="1238" extrusionOk="0">
                  <a:moveTo>
                    <a:pt x="617" y="183"/>
                  </a:moveTo>
                  <a:cubicBezTo>
                    <a:pt x="716" y="183"/>
                    <a:pt x="816" y="223"/>
                    <a:pt x="875" y="302"/>
                  </a:cubicBezTo>
                  <a:cubicBezTo>
                    <a:pt x="955" y="382"/>
                    <a:pt x="1015" y="481"/>
                    <a:pt x="1015" y="601"/>
                  </a:cubicBezTo>
                  <a:cubicBezTo>
                    <a:pt x="1015" y="720"/>
                    <a:pt x="975" y="839"/>
                    <a:pt x="875" y="899"/>
                  </a:cubicBezTo>
                  <a:cubicBezTo>
                    <a:pt x="816" y="979"/>
                    <a:pt x="716" y="1019"/>
                    <a:pt x="617" y="1019"/>
                  </a:cubicBezTo>
                  <a:cubicBezTo>
                    <a:pt x="517" y="1019"/>
                    <a:pt x="418" y="979"/>
                    <a:pt x="338" y="899"/>
                  </a:cubicBezTo>
                  <a:cubicBezTo>
                    <a:pt x="259" y="820"/>
                    <a:pt x="219" y="720"/>
                    <a:pt x="219" y="601"/>
                  </a:cubicBezTo>
                  <a:cubicBezTo>
                    <a:pt x="219" y="481"/>
                    <a:pt x="259" y="382"/>
                    <a:pt x="338" y="302"/>
                  </a:cubicBezTo>
                  <a:cubicBezTo>
                    <a:pt x="418" y="223"/>
                    <a:pt x="517" y="183"/>
                    <a:pt x="617" y="183"/>
                  </a:cubicBezTo>
                  <a:close/>
                  <a:moveTo>
                    <a:pt x="676" y="0"/>
                  </a:moveTo>
                  <a:cubicBezTo>
                    <a:pt x="657" y="0"/>
                    <a:pt x="637" y="2"/>
                    <a:pt x="617" y="4"/>
                  </a:cubicBezTo>
                  <a:cubicBezTo>
                    <a:pt x="438" y="4"/>
                    <a:pt x="279" y="44"/>
                    <a:pt x="179" y="183"/>
                  </a:cubicBezTo>
                  <a:cubicBezTo>
                    <a:pt x="80" y="302"/>
                    <a:pt x="0" y="442"/>
                    <a:pt x="0" y="621"/>
                  </a:cubicBezTo>
                  <a:cubicBezTo>
                    <a:pt x="0" y="800"/>
                    <a:pt x="80" y="939"/>
                    <a:pt x="179" y="1078"/>
                  </a:cubicBezTo>
                  <a:cubicBezTo>
                    <a:pt x="279" y="1178"/>
                    <a:pt x="438" y="1237"/>
                    <a:pt x="617" y="1237"/>
                  </a:cubicBezTo>
                  <a:cubicBezTo>
                    <a:pt x="776" y="1237"/>
                    <a:pt x="935" y="1198"/>
                    <a:pt x="1035" y="1078"/>
                  </a:cubicBezTo>
                  <a:cubicBezTo>
                    <a:pt x="1134" y="939"/>
                    <a:pt x="1214" y="800"/>
                    <a:pt x="1214" y="621"/>
                  </a:cubicBezTo>
                  <a:cubicBezTo>
                    <a:pt x="1214" y="442"/>
                    <a:pt x="1134" y="302"/>
                    <a:pt x="1035" y="183"/>
                  </a:cubicBezTo>
                  <a:cubicBezTo>
                    <a:pt x="948" y="61"/>
                    <a:pt x="815" y="0"/>
                    <a:pt x="676"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4272774" y="1475640"/>
              <a:ext cx="35462" cy="38927"/>
            </a:xfrm>
            <a:custGeom>
              <a:avLst/>
              <a:gdLst/>
              <a:ahLst/>
              <a:cxnLst/>
              <a:rect l="l" t="t" r="r" b="b"/>
              <a:pathLst>
                <a:path w="1095" h="1202" extrusionOk="0">
                  <a:moveTo>
                    <a:pt x="637" y="0"/>
                  </a:moveTo>
                  <a:cubicBezTo>
                    <a:pt x="298" y="0"/>
                    <a:pt x="0" y="259"/>
                    <a:pt x="0" y="617"/>
                  </a:cubicBezTo>
                  <a:cubicBezTo>
                    <a:pt x="0" y="926"/>
                    <a:pt x="249" y="1201"/>
                    <a:pt x="565" y="1201"/>
                  </a:cubicBezTo>
                  <a:cubicBezTo>
                    <a:pt x="595" y="1201"/>
                    <a:pt x="625" y="1199"/>
                    <a:pt x="657" y="1194"/>
                  </a:cubicBezTo>
                  <a:cubicBezTo>
                    <a:pt x="816" y="1194"/>
                    <a:pt x="955" y="1134"/>
                    <a:pt x="1054" y="1074"/>
                  </a:cubicBezTo>
                  <a:cubicBezTo>
                    <a:pt x="1054" y="1035"/>
                    <a:pt x="1094" y="1035"/>
                    <a:pt x="1094" y="1015"/>
                  </a:cubicBezTo>
                  <a:lnTo>
                    <a:pt x="1094" y="995"/>
                  </a:lnTo>
                  <a:lnTo>
                    <a:pt x="1094" y="617"/>
                  </a:lnTo>
                  <a:cubicBezTo>
                    <a:pt x="1094" y="577"/>
                    <a:pt x="1034" y="517"/>
                    <a:pt x="995" y="517"/>
                  </a:cubicBezTo>
                  <a:lnTo>
                    <a:pt x="637" y="517"/>
                  </a:lnTo>
                  <a:cubicBezTo>
                    <a:pt x="597" y="517"/>
                    <a:pt x="537" y="577"/>
                    <a:pt x="537" y="617"/>
                  </a:cubicBezTo>
                  <a:cubicBezTo>
                    <a:pt x="537" y="676"/>
                    <a:pt x="597" y="716"/>
                    <a:pt x="637" y="716"/>
                  </a:cubicBezTo>
                  <a:lnTo>
                    <a:pt x="895" y="716"/>
                  </a:lnTo>
                  <a:lnTo>
                    <a:pt x="895" y="975"/>
                  </a:lnTo>
                  <a:cubicBezTo>
                    <a:pt x="816" y="1015"/>
                    <a:pt x="736" y="1035"/>
                    <a:pt x="637" y="1035"/>
                  </a:cubicBezTo>
                  <a:cubicBezTo>
                    <a:pt x="517" y="1035"/>
                    <a:pt x="398" y="995"/>
                    <a:pt x="318" y="915"/>
                  </a:cubicBezTo>
                  <a:cubicBezTo>
                    <a:pt x="239" y="836"/>
                    <a:pt x="199" y="736"/>
                    <a:pt x="199" y="617"/>
                  </a:cubicBezTo>
                  <a:cubicBezTo>
                    <a:pt x="199" y="497"/>
                    <a:pt x="239" y="398"/>
                    <a:pt x="318" y="318"/>
                  </a:cubicBezTo>
                  <a:cubicBezTo>
                    <a:pt x="418" y="239"/>
                    <a:pt x="517" y="199"/>
                    <a:pt x="637" y="199"/>
                  </a:cubicBezTo>
                  <a:cubicBezTo>
                    <a:pt x="736" y="199"/>
                    <a:pt x="836" y="239"/>
                    <a:pt x="915" y="298"/>
                  </a:cubicBezTo>
                  <a:cubicBezTo>
                    <a:pt x="930" y="306"/>
                    <a:pt x="950" y="310"/>
                    <a:pt x="970" y="310"/>
                  </a:cubicBezTo>
                  <a:cubicBezTo>
                    <a:pt x="1005" y="310"/>
                    <a:pt x="1042" y="297"/>
                    <a:pt x="1054" y="259"/>
                  </a:cubicBezTo>
                  <a:cubicBezTo>
                    <a:pt x="1094" y="219"/>
                    <a:pt x="1094" y="139"/>
                    <a:pt x="1034" y="119"/>
                  </a:cubicBezTo>
                  <a:cubicBezTo>
                    <a:pt x="935" y="40"/>
                    <a:pt x="776" y="0"/>
                    <a:pt x="637"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4319797" y="1476903"/>
              <a:ext cx="27722" cy="39348"/>
            </a:xfrm>
            <a:custGeom>
              <a:avLst/>
              <a:gdLst/>
              <a:ahLst/>
              <a:cxnLst/>
              <a:rect l="l" t="t" r="r" b="b"/>
              <a:pathLst>
                <a:path w="856" h="1215" extrusionOk="0">
                  <a:moveTo>
                    <a:pt x="398" y="200"/>
                  </a:moveTo>
                  <a:cubicBezTo>
                    <a:pt x="498" y="200"/>
                    <a:pt x="577" y="279"/>
                    <a:pt x="577" y="379"/>
                  </a:cubicBezTo>
                  <a:cubicBezTo>
                    <a:pt x="577" y="478"/>
                    <a:pt x="498" y="558"/>
                    <a:pt x="398" y="558"/>
                  </a:cubicBezTo>
                  <a:lnTo>
                    <a:pt x="179" y="558"/>
                  </a:lnTo>
                  <a:lnTo>
                    <a:pt x="179" y="200"/>
                  </a:lnTo>
                  <a:close/>
                  <a:moveTo>
                    <a:pt x="100" y="1"/>
                  </a:moveTo>
                  <a:cubicBezTo>
                    <a:pt x="60" y="1"/>
                    <a:pt x="0" y="61"/>
                    <a:pt x="0" y="100"/>
                  </a:cubicBezTo>
                  <a:lnTo>
                    <a:pt x="0" y="1115"/>
                  </a:lnTo>
                  <a:cubicBezTo>
                    <a:pt x="0" y="1175"/>
                    <a:pt x="60" y="1214"/>
                    <a:pt x="100" y="1214"/>
                  </a:cubicBezTo>
                  <a:cubicBezTo>
                    <a:pt x="159" y="1214"/>
                    <a:pt x="199" y="1175"/>
                    <a:pt x="199" y="1115"/>
                  </a:cubicBezTo>
                  <a:lnTo>
                    <a:pt x="199" y="757"/>
                  </a:lnTo>
                  <a:lnTo>
                    <a:pt x="398" y="757"/>
                  </a:lnTo>
                  <a:cubicBezTo>
                    <a:pt x="438" y="757"/>
                    <a:pt x="478" y="777"/>
                    <a:pt x="498" y="797"/>
                  </a:cubicBezTo>
                  <a:cubicBezTo>
                    <a:pt x="537" y="816"/>
                    <a:pt x="557" y="816"/>
                    <a:pt x="557" y="856"/>
                  </a:cubicBezTo>
                  <a:cubicBezTo>
                    <a:pt x="577" y="876"/>
                    <a:pt x="577" y="896"/>
                    <a:pt x="577" y="916"/>
                  </a:cubicBezTo>
                  <a:cubicBezTo>
                    <a:pt x="577" y="996"/>
                    <a:pt x="577" y="1075"/>
                    <a:pt x="597" y="1115"/>
                  </a:cubicBezTo>
                  <a:cubicBezTo>
                    <a:pt x="597" y="1155"/>
                    <a:pt x="637" y="1155"/>
                    <a:pt x="657" y="1175"/>
                  </a:cubicBezTo>
                  <a:cubicBezTo>
                    <a:pt x="677" y="1194"/>
                    <a:pt x="696" y="1194"/>
                    <a:pt x="736" y="1194"/>
                  </a:cubicBezTo>
                  <a:lnTo>
                    <a:pt x="776" y="1194"/>
                  </a:lnTo>
                  <a:cubicBezTo>
                    <a:pt x="836" y="1175"/>
                    <a:pt x="856" y="1135"/>
                    <a:pt x="836" y="1075"/>
                  </a:cubicBezTo>
                  <a:cubicBezTo>
                    <a:pt x="796" y="1055"/>
                    <a:pt x="776" y="1015"/>
                    <a:pt x="756" y="1015"/>
                  </a:cubicBezTo>
                  <a:lnTo>
                    <a:pt x="756" y="916"/>
                  </a:lnTo>
                  <a:cubicBezTo>
                    <a:pt x="756" y="856"/>
                    <a:pt x="736" y="777"/>
                    <a:pt x="696" y="717"/>
                  </a:cubicBezTo>
                  <a:cubicBezTo>
                    <a:pt x="696" y="697"/>
                    <a:pt x="677" y="677"/>
                    <a:pt x="657" y="657"/>
                  </a:cubicBezTo>
                  <a:cubicBezTo>
                    <a:pt x="736" y="598"/>
                    <a:pt x="776" y="498"/>
                    <a:pt x="776" y="379"/>
                  </a:cubicBezTo>
                  <a:cubicBezTo>
                    <a:pt x="776" y="180"/>
                    <a:pt x="597" y="1"/>
                    <a:pt x="398"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4355226" y="1476903"/>
              <a:ext cx="25163" cy="40643"/>
            </a:xfrm>
            <a:custGeom>
              <a:avLst/>
              <a:gdLst/>
              <a:ahLst/>
              <a:cxnLst/>
              <a:rect l="l" t="t" r="r" b="b"/>
              <a:pathLst>
                <a:path w="777" h="1255" extrusionOk="0">
                  <a:moveTo>
                    <a:pt x="100" y="1"/>
                  </a:moveTo>
                  <a:cubicBezTo>
                    <a:pt x="60" y="1"/>
                    <a:pt x="0" y="61"/>
                    <a:pt x="0" y="100"/>
                  </a:cubicBezTo>
                  <a:lnTo>
                    <a:pt x="0" y="1135"/>
                  </a:lnTo>
                  <a:cubicBezTo>
                    <a:pt x="0" y="1175"/>
                    <a:pt x="60" y="1214"/>
                    <a:pt x="100" y="1254"/>
                  </a:cubicBezTo>
                  <a:lnTo>
                    <a:pt x="677" y="1254"/>
                  </a:lnTo>
                  <a:cubicBezTo>
                    <a:pt x="736" y="1254"/>
                    <a:pt x="776" y="1194"/>
                    <a:pt x="776" y="1155"/>
                  </a:cubicBezTo>
                  <a:cubicBezTo>
                    <a:pt x="776" y="1095"/>
                    <a:pt x="736" y="1055"/>
                    <a:pt x="677" y="1055"/>
                  </a:cubicBezTo>
                  <a:lnTo>
                    <a:pt x="199" y="1055"/>
                  </a:lnTo>
                  <a:lnTo>
                    <a:pt x="199" y="717"/>
                  </a:lnTo>
                  <a:lnTo>
                    <a:pt x="597" y="717"/>
                  </a:lnTo>
                  <a:cubicBezTo>
                    <a:pt x="657" y="717"/>
                    <a:pt x="697" y="677"/>
                    <a:pt x="697" y="618"/>
                  </a:cubicBezTo>
                  <a:cubicBezTo>
                    <a:pt x="697" y="578"/>
                    <a:pt x="657" y="518"/>
                    <a:pt x="597" y="518"/>
                  </a:cubicBezTo>
                  <a:lnTo>
                    <a:pt x="199" y="518"/>
                  </a:lnTo>
                  <a:lnTo>
                    <a:pt x="199" y="200"/>
                  </a:lnTo>
                  <a:lnTo>
                    <a:pt x="677" y="200"/>
                  </a:lnTo>
                  <a:cubicBezTo>
                    <a:pt x="736" y="200"/>
                    <a:pt x="776" y="160"/>
                    <a:pt x="776" y="100"/>
                  </a:cubicBezTo>
                  <a:cubicBezTo>
                    <a:pt x="776" y="61"/>
                    <a:pt x="736" y="1"/>
                    <a:pt x="677"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4386801" y="1475640"/>
              <a:ext cx="29665" cy="41258"/>
            </a:xfrm>
            <a:custGeom>
              <a:avLst/>
              <a:gdLst/>
              <a:ahLst/>
              <a:cxnLst/>
              <a:rect l="l" t="t" r="r" b="b"/>
              <a:pathLst>
                <a:path w="916" h="1274" extrusionOk="0">
                  <a:moveTo>
                    <a:pt x="438" y="0"/>
                  </a:moveTo>
                  <a:cubicBezTo>
                    <a:pt x="338" y="0"/>
                    <a:pt x="219" y="40"/>
                    <a:pt x="139" y="100"/>
                  </a:cubicBezTo>
                  <a:cubicBezTo>
                    <a:pt x="60" y="139"/>
                    <a:pt x="0" y="239"/>
                    <a:pt x="0" y="338"/>
                  </a:cubicBezTo>
                  <a:cubicBezTo>
                    <a:pt x="0" y="398"/>
                    <a:pt x="20" y="438"/>
                    <a:pt x="60" y="497"/>
                  </a:cubicBezTo>
                  <a:cubicBezTo>
                    <a:pt x="100" y="537"/>
                    <a:pt x="159" y="597"/>
                    <a:pt x="219" y="617"/>
                  </a:cubicBezTo>
                  <a:cubicBezTo>
                    <a:pt x="298" y="657"/>
                    <a:pt x="378" y="657"/>
                    <a:pt x="458" y="696"/>
                  </a:cubicBezTo>
                  <a:cubicBezTo>
                    <a:pt x="577" y="696"/>
                    <a:pt x="657" y="736"/>
                    <a:pt x="696" y="756"/>
                  </a:cubicBezTo>
                  <a:cubicBezTo>
                    <a:pt x="716" y="796"/>
                    <a:pt x="756" y="796"/>
                    <a:pt x="756" y="816"/>
                  </a:cubicBezTo>
                  <a:cubicBezTo>
                    <a:pt x="776" y="816"/>
                    <a:pt x="776" y="836"/>
                    <a:pt x="776" y="855"/>
                  </a:cubicBezTo>
                  <a:cubicBezTo>
                    <a:pt x="776" y="915"/>
                    <a:pt x="756" y="935"/>
                    <a:pt x="696" y="995"/>
                  </a:cubicBezTo>
                  <a:cubicBezTo>
                    <a:pt x="657" y="1035"/>
                    <a:pt x="577" y="1054"/>
                    <a:pt x="477" y="1054"/>
                  </a:cubicBezTo>
                  <a:cubicBezTo>
                    <a:pt x="358" y="1054"/>
                    <a:pt x="219" y="1015"/>
                    <a:pt x="159" y="935"/>
                  </a:cubicBezTo>
                  <a:cubicBezTo>
                    <a:pt x="139" y="915"/>
                    <a:pt x="114" y="905"/>
                    <a:pt x="90" y="905"/>
                  </a:cubicBezTo>
                  <a:cubicBezTo>
                    <a:pt x="65" y="905"/>
                    <a:pt x="40" y="915"/>
                    <a:pt x="20" y="935"/>
                  </a:cubicBezTo>
                  <a:cubicBezTo>
                    <a:pt x="0" y="995"/>
                    <a:pt x="0" y="1035"/>
                    <a:pt x="0" y="1094"/>
                  </a:cubicBezTo>
                  <a:cubicBezTo>
                    <a:pt x="100" y="1174"/>
                    <a:pt x="259" y="1273"/>
                    <a:pt x="458" y="1273"/>
                  </a:cubicBezTo>
                  <a:cubicBezTo>
                    <a:pt x="577" y="1273"/>
                    <a:pt x="696" y="1233"/>
                    <a:pt x="776" y="1174"/>
                  </a:cubicBezTo>
                  <a:cubicBezTo>
                    <a:pt x="855" y="1094"/>
                    <a:pt x="915" y="995"/>
                    <a:pt x="915" y="895"/>
                  </a:cubicBezTo>
                  <a:cubicBezTo>
                    <a:pt x="915" y="836"/>
                    <a:pt x="895" y="796"/>
                    <a:pt x="875" y="736"/>
                  </a:cubicBezTo>
                  <a:cubicBezTo>
                    <a:pt x="816" y="676"/>
                    <a:pt x="776" y="617"/>
                    <a:pt x="696" y="597"/>
                  </a:cubicBezTo>
                  <a:cubicBezTo>
                    <a:pt x="617" y="577"/>
                    <a:pt x="557" y="537"/>
                    <a:pt x="458" y="517"/>
                  </a:cubicBezTo>
                  <a:cubicBezTo>
                    <a:pt x="358" y="497"/>
                    <a:pt x="279" y="478"/>
                    <a:pt x="219" y="438"/>
                  </a:cubicBezTo>
                  <a:cubicBezTo>
                    <a:pt x="199" y="418"/>
                    <a:pt x="179" y="418"/>
                    <a:pt x="179" y="398"/>
                  </a:cubicBezTo>
                  <a:lnTo>
                    <a:pt x="179" y="338"/>
                  </a:lnTo>
                  <a:cubicBezTo>
                    <a:pt x="179" y="318"/>
                    <a:pt x="199" y="279"/>
                    <a:pt x="239" y="239"/>
                  </a:cubicBezTo>
                  <a:cubicBezTo>
                    <a:pt x="298" y="219"/>
                    <a:pt x="378" y="199"/>
                    <a:pt x="438" y="199"/>
                  </a:cubicBezTo>
                  <a:cubicBezTo>
                    <a:pt x="537" y="199"/>
                    <a:pt x="617" y="239"/>
                    <a:pt x="716" y="298"/>
                  </a:cubicBezTo>
                  <a:cubicBezTo>
                    <a:pt x="738" y="306"/>
                    <a:pt x="757" y="310"/>
                    <a:pt x="774" y="310"/>
                  </a:cubicBezTo>
                  <a:cubicBezTo>
                    <a:pt x="802" y="310"/>
                    <a:pt x="823" y="297"/>
                    <a:pt x="836" y="259"/>
                  </a:cubicBezTo>
                  <a:cubicBezTo>
                    <a:pt x="875" y="219"/>
                    <a:pt x="875" y="179"/>
                    <a:pt x="816" y="139"/>
                  </a:cubicBezTo>
                  <a:cubicBezTo>
                    <a:pt x="736" y="60"/>
                    <a:pt x="617" y="0"/>
                    <a:pt x="438"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7"/>
            <p:cNvSpPr/>
            <p:nvPr/>
          </p:nvSpPr>
          <p:spPr>
            <a:xfrm>
              <a:off x="4424141" y="1475640"/>
              <a:ext cx="29665" cy="41258"/>
            </a:xfrm>
            <a:custGeom>
              <a:avLst/>
              <a:gdLst/>
              <a:ahLst/>
              <a:cxnLst/>
              <a:rect l="l" t="t" r="r" b="b"/>
              <a:pathLst>
                <a:path w="916" h="1274" extrusionOk="0">
                  <a:moveTo>
                    <a:pt x="438" y="0"/>
                  </a:moveTo>
                  <a:cubicBezTo>
                    <a:pt x="339" y="0"/>
                    <a:pt x="220" y="40"/>
                    <a:pt x="140" y="100"/>
                  </a:cubicBezTo>
                  <a:cubicBezTo>
                    <a:pt x="41" y="139"/>
                    <a:pt x="1" y="239"/>
                    <a:pt x="1" y="338"/>
                  </a:cubicBezTo>
                  <a:cubicBezTo>
                    <a:pt x="1" y="398"/>
                    <a:pt x="21" y="438"/>
                    <a:pt x="41" y="497"/>
                  </a:cubicBezTo>
                  <a:cubicBezTo>
                    <a:pt x="100" y="537"/>
                    <a:pt x="140" y="597"/>
                    <a:pt x="220" y="617"/>
                  </a:cubicBezTo>
                  <a:cubicBezTo>
                    <a:pt x="299" y="657"/>
                    <a:pt x="359" y="657"/>
                    <a:pt x="438" y="696"/>
                  </a:cubicBezTo>
                  <a:cubicBezTo>
                    <a:pt x="558" y="696"/>
                    <a:pt x="637" y="736"/>
                    <a:pt x="697" y="756"/>
                  </a:cubicBezTo>
                  <a:cubicBezTo>
                    <a:pt x="717" y="796"/>
                    <a:pt x="737" y="796"/>
                    <a:pt x="737" y="816"/>
                  </a:cubicBezTo>
                  <a:cubicBezTo>
                    <a:pt x="757" y="816"/>
                    <a:pt x="757" y="836"/>
                    <a:pt x="757" y="855"/>
                  </a:cubicBezTo>
                  <a:cubicBezTo>
                    <a:pt x="757" y="915"/>
                    <a:pt x="737" y="935"/>
                    <a:pt x="697" y="995"/>
                  </a:cubicBezTo>
                  <a:cubicBezTo>
                    <a:pt x="637" y="1035"/>
                    <a:pt x="558" y="1054"/>
                    <a:pt x="458" y="1054"/>
                  </a:cubicBezTo>
                  <a:cubicBezTo>
                    <a:pt x="339" y="1054"/>
                    <a:pt x="220" y="1015"/>
                    <a:pt x="140" y="935"/>
                  </a:cubicBezTo>
                  <a:cubicBezTo>
                    <a:pt x="130" y="915"/>
                    <a:pt x="105" y="905"/>
                    <a:pt x="80" y="905"/>
                  </a:cubicBezTo>
                  <a:cubicBezTo>
                    <a:pt x="56" y="905"/>
                    <a:pt x="31" y="915"/>
                    <a:pt x="21" y="935"/>
                  </a:cubicBezTo>
                  <a:cubicBezTo>
                    <a:pt x="1" y="995"/>
                    <a:pt x="1" y="1035"/>
                    <a:pt x="1" y="1094"/>
                  </a:cubicBezTo>
                  <a:cubicBezTo>
                    <a:pt x="100" y="1174"/>
                    <a:pt x="240" y="1273"/>
                    <a:pt x="438" y="1273"/>
                  </a:cubicBezTo>
                  <a:cubicBezTo>
                    <a:pt x="558" y="1273"/>
                    <a:pt x="697" y="1233"/>
                    <a:pt x="757" y="1174"/>
                  </a:cubicBezTo>
                  <a:cubicBezTo>
                    <a:pt x="836" y="1094"/>
                    <a:pt x="916" y="995"/>
                    <a:pt x="916" y="895"/>
                  </a:cubicBezTo>
                  <a:cubicBezTo>
                    <a:pt x="916" y="836"/>
                    <a:pt x="896" y="796"/>
                    <a:pt x="856" y="736"/>
                  </a:cubicBezTo>
                  <a:cubicBezTo>
                    <a:pt x="816" y="676"/>
                    <a:pt x="757" y="617"/>
                    <a:pt x="697" y="597"/>
                  </a:cubicBezTo>
                  <a:cubicBezTo>
                    <a:pt x="618" y="577"/>
                    <a:pt x="538" y="537"/>
                    <a:pt x="438" y="517"/>
                  </a:cubicBezTo>
                  <a:cubicBezTo>
                    <a:pt x="339" y="497"/>
                    <a:pt x="259" y="478"/>
                    <a:pt x="220" y="438"/>
                  </a:cubicBezTo>
                  <a:cubicBezTo>
                    <a:pt x="200" y="418"/>
                    <a:pt x="160" y="418"/>
                    <a:pt x="160" y="398"/>
                  </a:cubicBezTo>
                  <a:lnTo>
                    <a:pt x="160" y="338"/>
                  </a:lnTo>
                  <a:cubicBezTo>
                    <a:pt x="160" y="318"/>
                    <a:pt x="200" y="279"/>
                    <a:pt x="240" y="239"/>
                  </a:cubicBezTo>
                  <a:cubicBezTo>
                    <a:pt x="299" y="219"/>
                    <a:pt x="359" y="199"/>
                    <a:pt x="438" y="199"/>
                  </a:cubicBezTo>
                  <a:cubicBezTo>
                    <a:pt x="538" y="199"/>
                    <a:pt x="618" y="239"/>
                    <a:pt x="717" y="298"/>
                  </a:cubicBezTo>
                  <a:cubicBezTo>
                    <a:pt x="732" y="306"/>
                    <a:pt x="749" y="310"/>
                    <a:pt x="766" y="310"/>
                  </a:cubicBezTo>
                  <a:cubicBezTo>
                    <a:pt x="795" y="310"/>
                    <a:pt x="824" y="297"/>
                    <a:pt x="836" y="259"/>
                  </a:cubicBezTo>
                  <a:cubicBezTo>
                    <a:pt x="856" y="219"/>
                    <a:pt x="856" y="179"/>
                    <a:pt x="816" y="139"/>
                  </a:cubicBezTo>
                  <a:cubicBezTo>
                    <a:pt x="737" y="60"/>
                    <a:pt x="618" y="0"/>
                    <a:pt x="438"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7"/>
            <p:cNvSpPr/>
            <p:nvPr/>
          </p:nvSpPr>
          <p:spPr>
            <a:xfrm>
              <a:off x="4753980" y="1476255"/>
              <a:ext cx="30960" cy="39348"/>
            </a:xfrm>
            <a:custGeom>
              <a:avLst/>
              <a:gdLst/>
              <a:ahLst/>
              <a:cxnLst/>
              <a:rect l="l" t="t" r="r" b="b"/>
              <a:pathLst>
                <a:path w="956" h="1215" extrusionOk="0">
                  <a:moveTo>
                    <a:pt x="100" y="1"/>
                  </a:moveTo>
                  <a:cubicBezTo>
                    <a:pt x="61" y="1"/>
                    <a:pt x="1" y="41"/>
                    <a:pt x="1" y="100"/>
                  </a:cubicBezTo>
                  <a:cubicBezTo>
                    <a:pt x="1" y="140"/>
                    <a:pt x="61" y="200"/>
                    <a:pt x="100" y="200"/>
                  </a:cubicBezTo>
                  <a:lnTo>
                    <a:pt x="379" y="200"/>
                  </a:lnTo>
                  <a:lnTo>
                    <a:pt x="379" y="1115"/>
                  </a:lnTo>
                  <a:cubicBezTo>
                    <a:pt x="379" y="1175"/>
                    <a:pt x="419" y="1214"/>
                    <a:pt x="478" y="1214"/>
                  </a:cubicBezTo>
                  <a:cubicBezTo>
                    <a:pt x="518" y="1214"/>
                    <a:pt x="578" y="1175"/>
                    <a:pt x="578" y="1115"/>
                  </a:cubicBezTo>
                  <a:lnTo>
                    <a:pt x="578" y="200"/>
                  </a:lnTo>
                  <a:lnTo>
                    <a:pt x="856" y="200"/>
                  </a:lnTo>
                  <a:cubicBezTo>
                    <a:pt x="896" y="200"/>
                    <a:pt x="956" y="180"/>
                    <a:pt x="956" y="100"/>
                  </a:cubicBezTo>
                  <a:cubicBezTo>
                    <a:pt x="956" y="61"/>
                    <a:pt x="896" y="1"/>
                    <a:pt x="85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7"/>
            <p:cNvSpPr/>
            <p:nvPr/>
          </p:nvSpPr>
          <p:spPr>
            <a:xfrm>
              <a:off x="4793295" y="1476903"/>
              <a:ext cx="25163" cy="40643"/>
            </a:xfrm>
            <a:custGeom>
              <a:avLst/>
              <a:gdLst/>
              <a:ahLst/>
              <a:cxnLst/>
              <a:rect l="l" t="t" r="r" b="b"/>
              <a:pathLst>
                <a:path w="777" h="1255" extrusionOk="0">
                  <a:moveTo>
                    <a:pt x="100" y="1"/>
                  </a:moveTo>
                  <a:cubicBezTo>
                    <a:pt x="60" y="1"/>
                    <a:pt x="0" y="61"/>
                    <a:pt x="0" y="100"/>
                  </a:cubicBezTo>
                  <a:lnTo>
                    <a:pt x="0" y="1135"/>
                  </a:lnTo>
                  <a:cubicBezTo>
                    <a:pt x="0" y="1175"/>
                    <a:pt x="60" y="1214"/>
                    <a:pt x="100" y="1254"/>
                  </a:cubicBezTo>
                  <a:lnTo>
                    <a:pt x="677" y="1254"/>
                  </a:lnTo>
                  <a:cubicBezTo>
                    <a:pt x="736" y="1254"/>
                    <a:pt x="776" y="1194"/>
                    <a:pt x="776" y="1155"/>
                  </a:cubicBezTo>
                  <a:cubicBezTo>
                    <a:pt x="776" y="1095"/>
                    <a:pt x="736" y="1055"/>
                    <a:pt x="677" y="1055"/>
                  </a:cubicBezTo>
                  <a:lnTo>
                    <a:pt x="199" y="1055"/>
                  </a:lnTo>
                  <a:lnTo>
                    <a:pt x="199" y="717"/>
                  </a:lnTo>
                  <a:lnTo>
                    <a:pt x="597" y="717"/>
                  </a:lnTo>
                  <a:cubicBezTo>
                    <a:pt x="657" y="717"/>
                    <a:pt x="697" y="677"/>
                    <a:pt x="697" y="618"/>
                  </a:cubicBezTo>
                  <a:cubicBezTo>
                    <a:pt x="697" y="578"/>
                    <a:pt x="657" y="518"/>
                    <a:pt x="597" y="518"/>
                  </a:cubicBezTo>
                  <a:lnTo>
                    <a:pt x="199" y="518"/>
                  </a:lnTo>
                  <a:lnTo>
                    <a:pt x="199" y="200"/>
                  </a:lnTo>
                  <a:lnTo>
                    <a:pt x="677" y="200"/>
                  </a:lnTo>
                  <a:cubicBezTo>
                    <a:pt x="736" y="200"/>
                    <a:pt x="776" y="160"/>
                    <a:pt x="776" y="100"/>
                  </a:cubicBezTo>
                  <a:cubicBezTo>
                    <a:pt x="776" y="61"/>
                    <a:pt x="736" y="1"/>
                    <a:pt x="677"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7"/>
            <p:cNvSpPr/>
            <p:nvPr/>
          </p:nvSpPr>
          <p:spPr>
            <a:xfrm>
              <a:off x="4824870" y="1475640"/>
              <a:ext cx="29665" cy="41258"/>
            </a:xfrm>
            <a:custGeom>
              <a:avLst/>
              <a:gdLst/>
              <a:ahLst/>
              <a:cxnLst/>
              <a:rect l="l" t="t" r="r" b="b"/>
              <a:pathLst>
                <a:path w="916" h="1274" extrusionOk="0">
                  <a:moveTo>
                    <a:pt x="458" y="0"/>
                  </a:moveTo>
                  <a:cubicBezTo>
                    <a:pt x="338" y="0"/>
                    <a:pt x="219" y="40"/>
                    <a:pt x="139" y="100"/>
                  </a:cubicBezTo>
                  <a:cubicBezTo>
                    <a:pt x="60" y="139"/>
                    <a:pt x="0" y="239"/>
                    <a:pt x="0" y="338"/>
                  </a:cubicBezTo>
                  <a:cubicBezTo>
                    <a:pt x="0" y="398"/>
                    <a:pt x="20" y="438"/>
                    <a:pt x="60" y="497"/>
                  </a:cubicBezTo>
                  <a:cubicBezTo>
                    <a:pt x="100" y="537"/>
                    <a:pt x="159" y="597"/>
                    <a:pt x="219" y="617"/>
                  </a:cubicBezTo>
                  <a:cubicBezTo>
                    <a:pt x="298" y="657"/>
                    <a:pt x="378" y="657"/>
                    <a:pt x="458" y="696"/>
                  </a:cubicBezTo>
                  <a:cubicBezTo>
                    <a:pt x="577" y="696"/>
                    <a:pt x="657" y="736"/>
                    <a:pt x="696" y="756"/>
                  </a:cubicBezTo>
                  <a:cubicBezTo>
                    <a:pt x="716" y="796"/>
                    <a:pt x="756" y="796"/>
                    <a:pt x="756" y="816"/>
                  </a:cubicBezTo>
                  <a:cubicBezTo>
                    <a:pt x="776" y="816"/>
                    <a:pt x="776" y="836"/>
                    <a:pt x="776" y="855"/>
                  </a:cubicBezTo>
                  <a:cubicBezTo>
                    <a:pt x="776" y="915"/>
                    <a:pt x="756" y="935"/>
                    <a:pt x="696" y="995"/>
                  </a:cubicBezTo>
                  <a:cubicBezTo>
                    <a:pt x="657" y="1035"/>
                    <a:pt x="557" y="1054"/>
                    <a:pt x="478" y="1054"/>
                  </a:cubicBezTo>
                  <a:cubicBezTo>
                    <a:pt x="358" y="1054"/>
                    <a:pt x="219" y="1015"/>
                    <a:pt x="159" y="935"/>
                  </a:cubicBezTo>
                  <a:cubicBezTo>
                    <a:pt x="139" y="915"/>
                    <a:pt x="114" y="905"/>
                    <a:pt x="90" y="905"/>
                  </a:cubicBezTo>
                  <a:cubicBezTo>
                    <a:pt x="65" y="905"/>
                    <a:pt x="40" y="915"/>
                    <a:pt x="20" y="935"/>
                  </a:cubicBezTo>
                  <a:cubicBezTo>
                    <a:pt x="0" y="995"/>
                    <a:pt x="0" y="1035"/>
                    <a:pt x="0" y="1094"/>
                  </a:cubicBezTo>
                  <a:cubicBezTo>
                    <a:pt x="100" y="1174"/>
                    <a:pt x="259" y="1273"/>
                    <a:pt x="458" y="1273"/>
                  </a:cubicBezTo>
                  <a:cubicBezTo>
                    <a:pt x="577" y="1273"/>
                    <a:pt x="696" y="1233"/>
                    <a:pt x="776" y="1174"/>
                  </a:cubicBezTo>
                  <a:cubicBezTo>
                    <a:pt x="855" y="1094"/>
                    <a:pt x="915" y="995"/>
                    <a:pt x="915" y="895"/>
                  </a:cubicBezTo>
                  <a:cubicBezTo>
                    <a:pt x="915" y="836"/>
                    <a:pt x="895" y="796"/>
                    <a:pt x="875" y="736"/>
                  </a:cubicBezTo>
                  <a:cubicBezTo>
                    <a:pt x="816" y="676"/>
                    <a:pt x="776" y="617"/>
                    <a:pt x="696" y="597"/>
                  </a:cubicBezTo>
                  <a:cubicBezTo>
                    <a:pt x="617" y="577"/>
                    <a:pt x="557" y="537"/>
                    <a:pt x="458" y="517"/>
                  </a:cubicBezTo>
                  <a:cubicBezTo>
                    <a:pt x="358" y="497"/>
                    <a:pt x="279" y="478"/>
                    <a:pt x="219" y="438"/>
                  </a:cubicBezTo>
                  <a:cubicBezTo>
                    <a:pt x="199" y="418"/>
                    <a:pt x="179" y="418"/>
                    <a:pt x="179" y="398"/>
                  </a:cubicBezTo>
                  <a:lnTo>
                    <a:pt x="179" y="338"/>
                  </a:lnTo>
                  <a:cubicBezTo>
                    <a:pt x="179" y="318"/>
                    <a:pt x="199" y="279"/>
                    <a:pt x="259" y="239"/>
                  </a:cubicBezTo>
                  <a:cubicBezTo>
                    <a:pt x="298" y="219"/>
                    <a:pt x="378" y="199"/>
                    <a:pt x="458" y="199"/>
                  </a:cubicBezTo>
                  <a:cubicBezTo>
                    <a:pt x="537" y="199"/>
                    <a:pt x="617" y="239"/>
                    <a:pt x="716" y="298"/>
                  </a:cubicBezTo>
                  <a:cubicBezTo>
                    <a:pt x="738" y="306"/>
                    <a:pt x="757" y="310"/>
                    <a:pt x="774" y="310"/>
                  </a:cubicBezTo>
                  <a:cubicBezTo>
                    <a:pt x="802" y="310"/>
                    <a:pt x="823" y="297"/>
                    <a:pt x="836" y="259"/>
                  </a:cubicBezTo>
                  <a:cubicBezTo>
                    <a:pt x="875" y="219"/>
                    <a:pt x="875" y="179"/>
                    <a:pt x="816" y="139"/>
                  </a:cubicBezTo>
                  <a:cubicBezTo>
                    <a:pt x="756" y="60"/>
                    <a:pt x="617" y="0"/>
                    <a:pt x="458"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7"/>
            <p:cNvSpPr/>
            <p:nvPr/>
          </p:nvSpPr>
          <p:spPr>
            <a:xfrm>
              <a:off x="4860299" y="1476255"/>
              <a:ext cx="30928" cy="39348"/>
            </a:xfrm>
            <a:custGeom>
              <a:avLst/>
              <a:gdLst/>
              <a:ahLst/>
              <a:cxnLst/>
              <a:rect l="l" t="t" r="r" b="b"/>
              <a:pathLst>
                <a:path w="955" h="1215" extrusionOk="0">
                  <a:moveTo>
                    <a:pt x="100" y="1"/>
                  </a:moveTo>
                  <a:cubicBezTo>
                    <a:pt x="60" y="1"/>
                    <a:pt x="0" y="41"/>
                    <a:pt x="0" y="100"/>
                  </a:cubicBezTo>
                  <a:cubicBezTo>
                    <a:pt x="0" y="140"/>
                    <a:pt x="60" y="200"/>
                    <a:pt x="100" y="200"/>
                  </a:cubicBezTo>
                  <a:lnTo>
                    <a:pt x="378" y="200"/>
                  </a:lnTo>
                  <a:lnTo>
                    <a:pt x="378" y="1115"/>
                  </a:lnTo>
                  <a:cubicBezTo>
                    <a:pt x="378" y="1175"/>
                    <a:pt x="418" y="1214"/>
                    <a:pt x="478" y="1214"/>
                  </a:cubicBezTo>
                  <a:cubicBezTo>
                    <a:pt x="517" y="1214"/>
                    <a:pt x="577" y="1175"/>
                    <a:pt x="577" y="1115"/>
                  </a:cubicBezTo>
                  <a:lnTo>
                    <a:pt x="577" y="200"/>
                  </a:lnTo>
                  <a:lnTo>
                    <a:pt x="856" y="200"/>
                  </a:lnTo>
                  <a:cubicBezTo>
                    <a:pt x="895" y="200"/>
                    <a:pt x="955" y="180"/>
                    <a:pt x="955" y="100"/>
                  </a:cubicBezTo>
                  <a:cubicBezTo>
                    <a:pt x="955" y="61"/>
                    <a:pt x="895" y="1"/>
                    <a:pt x="85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7"/>
            <p:cNvSpPr/>
            <p:nvPr/>
          </p:nvSpPr>
          <p:spPr>
            <a:xfrm>
              <a:off x="4900878" y="1476255"/>
              <a:ext cx="6477" cy="39348"/>
            </a:xfrm>
            <a:custGeom>
              <a:avLst/>
              <a:gdLst/>
              <a:ahLst/>
              <a:cxnLst/>
              <a:rect l="l" t="t" r="r" b="b"/>
              <a:pathLst>
                <a:path w="200" h="1215" extrusionOk="0">
                  <a:moveTo>
                    <a:pt x="100" y="1"/>
                  </a:moveTo>
                  <a:cubicBezTo>
                    <a:pt x="40" y="1"/>
                    <a:pt x="0" y="41"/>
                    <a:pt x="0" y="100"/>
                  </a:cubicBezTo>
                  <a:lnTo>
                    <a:pt x="0" y="1115"/>
                  </a:lnTo>
                  <a:cubicBezTo>
                    <a:pt x="0" y="1175"/>
                    <a:pt x="40" y="1214"/>
                    <a:pt x="100" y="1214"/>
                  </a:cubicBezTo>
                  <a:cubicBezTo>
                    <a:pt x="140" y="1214"/>
                    <a:pt x="199" y="1175"/>
                    <a:pt x="199" y="1115"/>
                  </a:cubicBezTo>
                  <a:lnTo>
                    <a:pt x="199" y="100"/>
                  </a:lnTo>
                  <a:cubicBezTo>
                    <a:pt x="199" y="61"/>
                    <a:pt x="140" y="1"/>
                    <a:pt x="100"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4917621" y="1476903"/>
              <a:ext cx="30312" cy="39995"/>
            </a:xfrm>
            <a:custGeom>
              <a:avLst/>
              <a:gdLst/>
              <a:ahLst/>
              <a:cxnLst/>
              <a:rect l="l" t="t" r="r" b="b"/>
              <a:pathLst>
                <a:path w="936" h="1235" extrusionOk="0">
                  <a:moveTo>
                    <a:pt x="836" y="1"/>
                  </a:moveTo>
                  <a:cubicBezTo>
                    <a:pt x="796" y="1"/>
                    <a:pt x="737" y="61"/>
                    <a:pt x="737" y="100"/>
                  </a:cubicBezTo>
                  <a:lnTo>
                    <a:pt x="737" y="836"/>
                  </a:lnTo>
                  <a:lnTo>
                    <a:pt x="180" y="61"/>
                  </a:lnTo>
                  <a:cubicBezTo>
                    <a:pt x="158" y="28"/>
                    <a:pt x="136" y="13"/>
                    <a:pt x="111" y="13"/>
                  </a:cubicBezTo>
                  <a:cubicBezTo>
                    <a:pt x="90" y="13"/>
                    <a:pt x="67" y="23"/>
                    <a:pt x="40" y="41"/>
                  </a:cubicBezTo>
                  <a:cubicBezTo>
                    <a:pt x="1" y="61"/>
                    <a:pt x="1" y="80"/>
                    <a:pt x="1" y="100"/>
                  </a:cubicBezTo>
                  <a:lnTo>
                    <a:pt x="1" y="1135"/>
                  </a:lnTo>
                  <a:cubicBezTo>
                    <a:pt x="1" y="1175"/>
                    <a:pt x="40" y="1214"/>
                    <a:pt x="100" y="1214"/>
                  </a:cubicBezTo>
                  <a:cubicBezTo>
                    <a:pt x="140" y="1214"/>
                    <a:pt x="200" y="1175"/>
                    <a:pt x="200" y="1135"/>
                  </a:cubicBezTo>
                  <a:lnTo>
                    <a:pt x="219" y="1135"/>
                  </a:lnTo>
                  <a:lnTo>
                    <a:pt x="219" y="439"/>
                  </a:lnTo>
                  <a:lnTo>
                    <a:pt x="776" y="1194"/>
                  </a:lnTo>
                  <a:cubicBezTo>
                    <a:pt x="796" y="1194"/>
                    <a:pt x="816" y="1234"/>
                    <a:pt x="836" y="1234"/>
                  </a:cubicBezTo>
                  <a:cubicBezTo>
                    <a:pt x="896" y="1234"/>
                    <a:pt x="936" y="1175"/>
                    <a:pt x="936" y="1135"/>
                  </a:cubicBezTo>
                  <a:lnTo>
                    <a:pt x="936" y="100"/>
                  </a:lnTo>
                  <a:cubicBezTo>
                    <a:pt x="936" y="61"/>
                    <a:pt x="896" y="1"/>
                    <a:pt x="83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4956288" y="1475640"/>
              <a:ext cx="35462" cy="38927"/>
            </a:xfrm>
            <a:custGeom>
              <a:avLst/>
              <a:gdLst/>
              <a:ahLst/>
              <a:cxnLst/>
              <a:rect l="l" t="t" r="r" b="b"/>
              <a:pathLst>
                <a:path w="1095" h="1202" extrusionOk="0">
                  <a:moveTo>
                    <a:pt x="637" y="0"/>
                  </a:moveTo>
                  <a:cubicBezTo>
                    <a:pt x="299" y="0"/>
                    <a:pt x="0" y="259"/>
                    <a:pt x="0" y="617"/>
                  </a:cubicBezTo>
                  <a:cubicBezTo>
                    <a:pt x="0" y="926"/>
                    <a:pt x="249" y="1201"/>
                    <a:pt x="580" y="1201"/>
                  </a:cubicBezTo>
                  <a:cubicBezTo>
                    <a:pt x="612" y="1201"/>
                    <a:pt x="644" y="1199"/>
                    <a:pt x="677" y="1194"/>
                  </a:cubicBezTo>
                  <a:cubicBezTo>
                    <a:pt x="816" y="1194"/>
                    <a:pt x="975" y="1134"/>
                    <a:pt x="1074" y="1074"/>
                  </a:cubicBezTo>
                  <a:cubicBezTo>
                    <a:pt x="1074" y="1035"/>
                    <a:pt x="1094" y="1035"/>
                    <a:pt x="1094" y="1015"/>
                  </a:cubicBezTo>
                  <a:lnTo>
                    <a:pt x="1094" y="995"/>
                  </a:lnTo>
                  <a:lnTo>
                    <a:pt x="1094" y="617"/>
                  </a:lnTo>
                  <a:cubicBezTo>
                    <a:pt x="1094" y="577"/>
                    <a:pt x="1035" y="517"/>
                    <a:pt x="995" y="517"/>
                  </a:cubicBezTo>
                  <a:lnTo>
                    <a:pt x="637" y="517"/>
                  </a:lnTo>
                  <a:cubicBezTo>
                    <a:pt x="597" y="517"/>
                    <a:pt x="537" y="577"/>
                    <a:pt x="537" y="617"/>
                  </a:cubicBezTo>
                  <a:cubicBezTo>
                    <a:pt x="537" y="676"/>
                    <a:pt x="597" y="716"/>
                    <a:pt x="637" y="716"/>
                  </a:cubicBezTo>
                  <a:lnTo>
                    <a:pt x="895" y="716"/>
                  </a:lnTo>
                  <a:lnTo>
                    <a:pt x="895" y="975"/>
                  </a:lnTo>
                  <a:cubicBezTo>
                    <a:pt x="816" y="1015"/>
                    <a:pt x="716" y="1035"/>
                    <a:pt x="637" y="1035"/>
                  </a:cubicBezTo>
                  <a:cubicBezTo>
                    <a:pt x="517" y="1035"/>
                    <a:pt x="398" y="995"/>
                    <a:pt x="318" y="915"/>
                  </a:cubicBezTo>
                  <a:cubicBezTo>
                    <a:pt x="239" y="836"/>
                    <a:pt x="199" y="736"/>
                    <a:pt x="199" y="617"/>
                  </a:cubicBezTo>
                  <a:cubicBezTo>
                    <a:pt x="199" y="497"/>
                    <a:pt x="239" y="398"/>
                    <a:pt x="318" y="318"/>
                  </a:cubicBezTo>
                  <a:cubicBezTo>
                    <a:pt x="418" y="239"/>
                    <a:pt x="517" y="199"/>
                    <a:pt x="637" y="199"/>
                  </a:cubicBezTo>
                  <a:cubicBezTo>
                    <a:pt x="736" y="199"/>
                    <a:pt x="836" y="239"/>
                    <a:pt x="915" y="298"/>
                  </a:cubicBezTo>
                  <a:cubicBezTo>
                    <a:pt x="930" y="306"/>
                    <a:pt x="950" y="310"/>
                    <a:pt x="970" y="310"/>
                  </a:cubicBezTo>
                  <a:cubicBezTo>
                    <a:pt x="1005" y="310"/>
                    <a:pt x="1042" y="297"/>
                    <a:pt x="1054" y="259"/>
                  </a:cubicBezTo>
                  <a:cubicBezTo>
                    <a:pt x="1094" y="219"/>
                    <a:pt x="1094" y="139"/>
                    <a:pt x="1035" y="119"/>
                  </a:cubicBezTo>
                  <a:cubicBezTo>
                    <a:pt x="935" y="40"/>
                    <a:pt x="796" y="0"/>
                    <a:pt x="637"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5408509" y="1476903"/>
              <a:ext cx="29017" cy="39348"/>
            </a:xfrm>
            <a:custGeom>
              <a:avLst/>
              <a:gdLst/>
              <a:ahLst/>
              <a:cxnLst/>
              <a:rect l="l" t="t" r="r" b="b"/>
              <a:pathLst>
                <a:path w="896" h="1215" extrusionOk="0">
                  <a:moveTo>
                    <a:pt x="299" y="180"/>
                  </a:moveTo>
                  <a:cubicBezTo>
                    <a:pt x="558" y="180"/>
                    <a:pt x="737" y="379"/>
                    <a:pt x="737" y="598"/>
                  </a:cubicBezTo>
                  <a:cubicBezTo>
                    <a:pt x="737" y="856"/>
                    <a:pt x="538" y="1015"/>
                    <a:pt x="299" y="1015"/>
                  </a:cubicBezTo>
                  <a:lnTo>
                    <a:pt x="200" y="1015"/>
                  </a:lnTo>
                  <a:lnTo>
                    <a:pt x="200" y="180"/>
                  </a:lnTo>
                  <a:close/>
                  <a:moveTo>
                    <a:pt x="100" y="1"/>
                  </a:moveTo>
                  <a:cubicBezTo>
                    <a:pt x="61" y="1"/>
                    <a:pt x="1" y="61"/>
                    <a:pt x="1" y="100"/>
                  </a:cubicBezTo>
                  <a:lnTo>
                    <a:pt x="1" y="1135"/>
                  </a:lnTo>
                  <a:cubicBezTo>
                    <a:pt x="1" y="1175"/>
                    <a:pt x="61" y="1214"/>
                    <a:pt x="100" y="1214"/>
                  </a:cubicBezTo>
                  <a:lnTo>
                    <a:pt x="299" y="1214"/>
                  </a:lnTo>
                  <a:cubicBezTo>
                    <a:pt x="637" y="1214"/>
                    <a:pt x="896" y="956"/>
                    <a:pt x="896" y="598"/>
                  </a:cubicBezTo>
                  <a:cubicBezTo>
                    <a:pt x="896" y="279"/>
                    <a:pt x="657" y="1"/>
                    <a:pt x="299"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5446529" y="1476158"/>
              <a:ext cx="38700" cy="40093"/>
            </a:xfrm>
            <a:custGeom>
              <a:avLst/>
              <a:gdLst/>
              <a:ahLst/>
              <a:cxnLst/>
              <a:rect l="l" t="t" r="r" b="b"/>
              <a:pathLst>
                <a:path w="1195" h="1238" extrusionOk="0">
                  <a:moveTo>
                    <a:pt x="597" y="183"/>
                  </a:moveTo>
                  <a:cubicBezTo>
                    <a:pt x="697" y="183"/>
                    <a:pt x="796" y="223"/>
                    <a:pt x="876" y="302"/>
                  </a:cubicBezTo>
                  <a:cubicBezTo>
                    <a:pt x="955" y="382"/>
                    <a:pt x="995" y="481"/>
                    <a:pt x="995" y="601"/>
                  </a:cubicBezTo>
                  <a:cubicBezTo>
                    <a:pt x="995" y="720"/>
                    <a:pt x="955" y="839"/>
                    <a:pt x="876" y="899"/>
                  </a:cubicBezTo>
                  <a:cubicBezTo>
                    <a:pt x="796" y="979"/>
                    <a:pt x="697" y="1019"/>
                    <a:pt x="597" y="1019"/>
                  </a:cubicBezTo>
                  <a:cubicBezTo>
                    <a:pt x="498" y="1019"/>
                    <a:pt x="398" y="979"/>
                    <a:pt x="319" y="899"/>
                  </a:cubicBezTo>
                  <a:cubicBezTo>
                    <a:pt x="259" y="820"/>
                    <a:pt x="199" y="720"/>
                    <a:pt x="199" y="601"/>
                  </a:cubicBezTo>
                  <a:cubicBezTo>
                    <a:pt x="199" y="481"/>
                    <a:pt x="259" y="382"/>
                    <a:pt x="319" y="302"/>
                  </a:cubicBezTo>
                  <a:cubicBezTo>
                    <a:pt x="398" y="223"/>
                    <a:pt x="498" y="183"/>
                    <a:pt x="597" y="183"/>
                  </a:cubicBezTo>
                  <a:close/>
                  <a:moveTo>
                    <a:pt x="663" y="0"/>
                  </a:moveTo>
                  <a:cubicBezTo>
                    <a:pt x="641" y="0"/>
                    <a:pt x="620" y="2"/>
                    <a:pt x="597" y="4"/>
                  </a:cubicBezTo>
                  <a:cubicBezTo>
                    <a:pt x="418" y="4"/>
                    <a:pt x="279" y="44"/>
                    <a:pt x="180" y="183"/>
                  </a:cubicBezTo>
                  <a:cubicBezTo>
                    <a:pt x="80" y="302"/>
                    <a:pt x="1" y="442"/>
                    <a:pt x="1" y="621"/>
                  </a:cubicBezTo>
                  <a:cubicBezTo>
                    <a:pt x="1" y="800"/>
                    <a:pt x="80" y="939"/>
                    <a:pt x="180" y="1078"/>
                  </a:cubicBezTo>
                  <a:cubicBezTo>
                    <a:pt x="279" y="1178"/>
                    <a:pt x="418" y="1237"/>
                    <a:pt x="597" y="1237"/>
                  </a:cubicBezTo>
                  <a:cubicBezTo>
                    <a:pt x="776" y="1237"/>
                    <a:pt x="916" y="1198"/>
                    <a:pt x="1015" y="1078"/>
                  </a:cubicBezTo>
                  <a:cubicBezTo>
                    <a:pt x="1115" y="939"/>
                    <a:pt x="1194" y="800"/>
                    <a:pt x="1194" y="621"/>
                  </a:cubicBezTo>
                  <a:cubicBezTo>
                    <a:pt x="1194" y="442"/>
                    <a:pt x="1115" y="302"/>
                    <a:pt x="1015" y="183"/>
                  </a:cubicBezTo>
                  <a:cubicBezTo>
                    <a:pt x="928" y="61"/>
                    <a:pt x="811" y="0"/>
                    <a:pt x="663" y="0"/>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7"/>
            <p:cNvSpPr/>
            <p:nvPr/>
          </p:nvSpPr>
          <p:spPr>
            <a:xfrm>
              <a:off x="5494847" y="1476903"/>
              <a:ext cx="30960" cy="39995"/>
            </a:xfrm>
            <a:custGeom>
              <a:avLst/>
              <a:gdLst/>
              <a:ahLst/>
              <a:cxnLst/>
              <a:rect l="l" t="t" r="r" b="b"/>
              <a:pathLst>
                <a:path w="956" h="1235" extrusionOk="0">
                  <a:moveTo>
                    <a:pt x="836" y="1"/>
                  </a:moveTo>
                  <a:cubicBezTo>
                    <a:pt x="796" y="1"/>
                    <a:pt x="737" y="61"/>
                    <a:pt x="737" y="100"/>
                  </a:cubicBezTo>
                  <a:lnTo>
                    <a:pt x="737" y="836"/>
                  </a:lnTo>
                  <a:lnTo>
                    <a:pt x="180" y="61"/>
                  </a:lnTo>
                  <a:cubicBezTo>
                    <a:pt x="169" y="28"/>
                    <a:pt x="146" y="13"/>
                    <a:pt x="117" y="13"/>
                  </a:cubicBezTo>
                  <a:cubicBezTo>
                    <a:pt x="94" y="13"/>
                    <a:pt x="67" y="23"/>
                    <a:pt x="40" y="41"/>
                  </a:cubicBezTo>
                  <a:cubicBezTo>
                    <a:pt x="0" y="61"/>
                    <a:pt x="0" y="80"/>
                    <a:pt x="0" y="100"/>
                  </a:cubicBezTo>
                  <a:lnTo>
                    <a:pt x="0" y="1135"/>
                  </a:lnTo>
                  <a:cubicBezTo>
                    <a:pt x="0" y="1175"/>
                    <a:pt x="40" y="1214"/>
                    <a:pt x="100" y="1214"/>
                  </a:cubicBezTo>
                  <a:cubicBezTo>
                    <a:pt x="160" y="1214"/>
                    <a:pt x="199" y="1175"/>
                    <a:pt x="199" y="1135"/>
                  </a:cubicBezTo>
                  <a:lnTo>
                    <a:pt x="219" y="1135"/>
                  </a:lnTo>
                  <a:lnTo>
                    <a:pt x="219" y="439"/>
                  </a:lnTo>
                  <a:lnTo>
                    <a:pt x="776" y="1194"/>
                  </a:lnTo>
                  <a:cubicBezTo>
                    <a:pt x="796" y="1194"/>
                    <a:pt x="816" y="1234"/>
                    <a:pt x="836" y="1234"/>
                  </a:cubicBezTo>
                  <a:cubicBezTo>
                    <a:pt x="896" y="1234"/>
                    <a:pt x="955" y="1175"/>
                    <a:pt x="955" y="1135"/>
                  </a:cubicBezTo>
                  <a:lnTo>
                    <a:pt x="955" y="100"/>
                  </a:lnTo>
                  <a:cubicBezTo>
                    <a:pt x="955" y="61"/>
                    <a:pt x="896" y="1"/>
                    <a:pt x="836"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7"/>
            <p:cNvSpPr/>
            <p:nvPr/>
          </p:nvSpPr>
          <p:spPr>
            <a:xfrm>
              <a:off x="5535425" y="1476903"/>
              <a:ext cx="24515" cy="40643"/>
            </a:xfrm>
            <a:custGeom>
              <a:avLst/>
              <a:gdLst/>
              <a:ahLst/>
              <a:cxnLst/>
              <a:rect l="l" t="t" r="r" b="b"/>
              <a:pathLst>
                <a:path w="757" h="1255" extrusionOk="0">
                  <a:moveTo>
                    <a:pt x="100" y="1"/>
                  </a:moveTo>
                  <a:cubicBezTo>
                    <a:pt x="40" y="1"/>
                    <a:pt x="1" y="61"/>
                    <a:pt x="1" y="100"/>
                  </a:cubicBezTo>
                  <a:lnTo>
                    <a:pt x="1" y="1135"/>
                  </a:lnTo>
                  <a:cubicBezTo>
                    <a:pt x="1" y="1175"/>
                    <a:pt x="21" y="1214"/>
                    <a:pt x="100" y="1254"/>
                  </a:cubicBezTo>
                  <a:lnTo>
                    <a:pt x="657" y="1254"/>
                  </a:lnTo>
                  <a:cubicBezTo>
                    <a:pt x="717" y="1254"/>
                    <a:pt x="757" y="1194"/>
                    <a:pt x="757" y="1155"/>
                  </a:cubicBezTo>
                  <a:cubicBezTo>
                    <a:pt x="757" y="1095"/>
                    <a:pt x="717" y="1055"/>
                    <a:pt x="657" y="1055"/>
                  </a:cubicBezTo>
                  <a:lnTo>
                    <a:pt x="200" y="1055"/>
                  </a:lnTo>
                  <a:lnTo>
                    <a:pt x="200" y="717"/>
                  </a:lnTo>
                  <a:lnTo>
                    <a:pt x="578" y="717"/>
                  </a:lnTo>
                  <a:cubicBezTo>
                    <a:pt x="637" y="717"/>
                    <a:pt x="697" y="677"/>
                    <a:pt x="697" y="618"/>
                  </a:cubicBezTo>
                  <a:cubicBezTo>
                    <a:pt x="697" y="578"/>
                    <a:pt x="637" y="518"/>
                    <a:pt x="578" y="518"/>
                  </a:cubicBezTo>
                  <a:lnTo>
                    <a:pt x="200" y="518"/>
                  </a:lnTo>
                  <a:lnTo>
                    <a:pt x="200" y="200"/>
                  </a:lnTo>
                  <a:lnTo>
                    <a:pt x="657" y="200"/>
                  </a:lnTo>
                  <a:cubicBezTo>
                    <a:pt x="717" y="200"/>
                    <a:pt x="757" y="160"/>
                    <a:pt x="757" y="100"/>
                  </a:cubicBezTo>
                  <a:cubicBezTo>
                    <a:pt x="757" y="61"/>
                    <a:pt x="717" y="1"/>
                    <a:pt x="657" y="1"/>
                  </a:cubicBezTo>
                  <a:close/>
                </a:path>
              </a:pathLst>
            </a:custGeom>
            <a:solidFill>
              <a:srgbClr val="CBC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7"/>
            <p:cNvSpPr/>
            <p:nvPr/>
          </p:nvSpPr>
          <p:spPr>
            <a:xfrm>
              <a:off x="4031831" y="1675972"/>
              <a:ext cx="479978" cy="345839"/>
            </a:xfrm>
            <a:custGeom>
              <a:avLst/>
              <a:gdLst/>
              <a:ahLst/>
              <a:cxnLst/>
              <a:rect l="l" t="t" r="r" b="b"/>
              <a:pathLst>
                <a:path w="14821" h="10679" extrusionOk="0">
                  <a:moveTo>
                    <a:pt x="7042" y="1"/>
                  </a:moveTo>
                  <a:lnTo>
                    <a:pt x="7042" y="1"/>
                  </a:lnTo>
                  <a:cubicBezTo>
                    <a:pt x="5292" y="180"/>
                    <a:pt x="3601" y="816"/>
                    <a:pt x="2188" y="1910"/>
                  </a:cubicBezTo>
                  <a:cubicBezTo>
                    <a:pt x="1512" y="2487"/>
                    <a:pt x="915" y="3164"/>
                    <a:pt x="517" y="3959"/>
                  </a:cubicBezTo>
                  <a:cubicBezTo>
                    <a:pt x="318" y="4337"/>
                    <a:pt x="179" y="4755"/>
                    <a:pt x="100" y="5193"/>
                  </a:cubicBezTo>
                  <a:cubicBezTo>
                    <a:pt x="0" y="5630"/>
                    <a:pt x="0" y="6068"/>
                    <a:pt x="40" y="6526"/>
                  </a:cubicBezTo>
                  <a:cubicBezTo>
                    <a:pt x="139" y="7381"/>
                    <a:pt x="517" y="8256"/>
                    <a:pt x="1134" y="8913"/>
                  </a:cubicBezTo>
                  <a:cubicBezTo>
                    <a:pt x="1771" y="9569"/>
                    <a:pt x="2586" y="9967"/>
                    <a:pt x="3422" y="10245"/>
                  </a:cubicBezTo>
                  <a:cubicBezTo>
                    <a:pt x="4277" y="10524"/>
                    <a:pt x="5172" y="10623"/>
                    <a:pt x="6048" y="10663"/>
                  </a:cubicBezTo>
                  <a:cubicBezTo>
                    <a:pt x="6279" y="10674"/>
                    <a:pt x="6507" y="10678"/>
                    <a:pt x="6734" y="10678"/>
                  </a:cubicBezTo>
                  <a:cubicBezTo>
                    <a:pt x="7386" y="10678"/>
                    <a:pt x="8024" y="10638"/>
                    <a:pt x="8673" y="10564"/>
                  </a:cubicBezTo>
                  <a:cubicBezTo>
                    <a:pt x="9549" y="10464"/>
                    <a:pt x="10424" y="10226"/>
                    <a:pt x="11220" y="9848"/>
                  </a:cubicBezTo>
                  <a:cubicBezTo>
                    <a:pt x="12015" y="9470"/>
                    <a:pt x="12751" y="8952"/>
                    <a:pt x="13348" y="8316"/>
                  </a:cubicBezTo>
                  <a:cubicBezTo>
                    <a:pt x="13945" y="7640"/>
                    <a:pt x="14422" y="6864"/>
                    <a:pt x="14641" y="5988"/>
                  </a:cubicBezTo>
                  <a:cubicBezTo>
                    <a:pt x="14761" y="5571"/>
                    <a:pt x="14820" y="5133"/>
                    <a:pt x="14800" y="4676"/>
                  </a:cubicBezTo>
                  <a:cubicBezTo>
                    <a:pt x="14761" y="4238"/>
                    <a:pt x="14661" y="3780"/>
                    <a:pt x="14462" y="3382"/>
                  </a:cubicBezTo>
                  <a:cubicBezTo>
                    <a:pt x="14064" y="2587"/>
                    <a:pt x="13368" y="1970"/>
                    <a:pt x="12632" y="1513"/>
                  </a:cubicBezTo>
                  <a:cubicBezTo>
                    <a:pt x="11856" y="1075"/>
                    <a:pt x="11041" y="796"/>
                    <a:pt x="10165" y="617"/>
                  </a:cubicBezTo>
                  <a:cubicBezTo>
                    <a:pt x="9538" y="493"/>
                    <a:pt x="8897" y="431"/>
                    <a:pt x="8256" y="431"/>
                  </a:cubicBezTo>
                  <a:cubicBezTo>
                    <a:pt x="7149" y="431"/>
                    <a:pt x="6039" y="617"/>
                    <a:pt x="4993" y="995"/>
                  </a:cubicBezTo>
                  <a:cubicBezTo>
                    <a:pt x="6000" y="672"/>
                    <a:pt x="7051" y="514"/>
                    <a:pt x="8097" y="514"/>
                  </a:cubicBezTo>
                  <a:cubicBezTo>
                    <a:pt x="8786" y="514"/>
                    <a:pt x="9474" y="583"/>
                    <a:pt x="10145" y="717"/>
                  </a:cubicBezTo>
                  <a:cubicBezTo>
                    <a:pt x="10981" y="896"/>
                    <a:pt x="11816" y="1194"/>
                    <a:pt x="12552" y="1652"/>
                  </a:cubicBezTo>
                  <a:cubicBezTo>
                    <a:pt x="13269" y="2070"/>
                    <a:pt x="13945" y="2686"/>
                    <a:pt x="14303" y="3462"/>
                  </a:cubicBezTo>
                  <a:cubicBezTo>
                    <a:pt x="14661" y="4238"/>
                    <a:pt x="14661" y="5133"/>
                    <a:pt x="14442" y="5949"/>
                  </a:cubicBezTo>
                  <a:cubicBezTo>
                    <a:pt x="14223" y="6764"/>
                    <a:pt x="13766" y="7540"/>
                    <a:pt x="13209" y="8157"/>
                  </a:cubicBezTo>
                  <a:cubicBezTo>
                    <a:pt x="12632" y="8773"/>
                    <a:pt x="11916" y="9271"/>
                    <a:pt x="11140" y="9649"/>
                  </a:cubicBezTo>
                  <a:cubicBezTo>
                    <a:pt x="10364" y="10007"/>
                    <a:pt x="9529" y="10245"/>
                    <a:pt x="8673" y="10345"/>
                  </a:cubicBezTo>
                  <a:cubicBezTo>
                    <a:pt x="8026" y="10422"/>
                    <a:pt x="7354" y="10451"/>
                    <a:pt x="6677" y="10451"/>
                  </a:cubicBezTo>
                  <a:cubicBezTo>
                    <a:pt x="6481" y="10451"/>
                    <a:pt x="6284" y="10449"/>
                    <a:pt x="6087" y="10444"/>
                  </a:cubicBezTo>
                  <a:cubicBezTo>
                    <a:pt x="5252" y="10425"/>
                    <a:pt x="4377" y="10305"/>
                    <a:pt x="3561" y="10047"/>
                  </a:cubicBezTo>
                  <a:cubicBezTo>
                    <a:pt x="2725" y="9808"/>
                    <a:pt x="1970" y="9410"/>
                    <a:pt x="1373" y="8773"/>
                  </a:cubicBezTo>
                  <a:cubicBezTo>
                    <a:pt x="776" y="8177"/>
                    <a:pt x="398" y="7361"/>
                    <a:pt x="299" y="6506"/>
                  </a:cubicBezTo>
                  <a:cubicBezTo>
                    <a:pt x="239" y="6088"/>
                    <a:pt x="239" y="5670"/>
                    <a:pt x="318" y="5252"/>
                  </a:cubicBezTo>
                  <a:cubicBezTo>
                    <a:pt x="398" y="4815"/>
                    <a:pt x="517" y="4437"/>
                    <a:pt x="716" y="4019"/>
                  </a:cubicBezTo>
                  <a:cubicBezTo>
                    <a:pt x="1094" y="3263"/>
                    <a:pt x="1671" y="2567"/>
                    <a:pt x="2308" y="2010"/>
                  </a:cubicBezTo>
                  <a:cubicBezTo>
                    <a:pt x="3621" y="896"/>
                    <a:pt x="5312" y="220"/>
                    <a:pt x="704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3719383" y="1669787"/>
              <a:ext cx="365303" cy="140033"/>
            </a:xfrm>
            <a:custGeom>
              <a:avLst/>
              <a:gdLst/>
              <a:ahLst/>
              <a:cxnLst/>
              <a:rect l="l" t="t" r="r" b="b"/>
              <a:pathLst>
                <a:path w="11280" h="4324" extrusionOk="0">
                  <a:moveTo>
                    <a:pt x="5362" y="2169"/>
                  </a:moveTo>
                  <a:lnTo>
                    <a:pt x="5362" y="2169"/>
                  </a:lnTo>
                  <a:cubicBezTo>
                    <a:pt x="5533" y="2313"/>
                    <a:pt x="5684" y="2482"/>
                    <a:pt x="5809" y="2678"/>
                  </a:cubicBezTo>
                  <a:cubicBezTo>
                    <a:pt x="6008" y="2977"/>
                    <a:pt x="6167" y="3355"/>
                    <a:pt x="6068" y="3693"/>
                  </a:cubicBezTo>
                  <a:cubicBezTo>
                    <a:pt x="6028" y="3872"/>
                    <a:pt x="5908" y="3991"/>
                    <a:pt x="5769" y="4051"/>
                  </a:cubicBezTo>
                  <a:cubicBezTo>
                    <a:pt x="5707" y="4066"/>
                    <a:pt x="5643" y="4076"/>
                    <a:pt x="5580" y="4076"/>
                  </a:cubicBezTo>
                  <a:cubicBezTo>
                    <a:pt x="5480" y="4076"/>
                    <a:pt x="5385" y="4052"/>
                    <a:pt x="5312" y="3991"/>
                  </a:cubicBezTo>
                  <a:cubicBezTo>
                    <a:pt x="5192" y="3892"/>
                    <a:pt x="5113" y="3713"/>
                    <a:pt x="5093" y="3554"/>
                  </a:cubicBezTo>
                  <a:cubicBezTo>
                    <a:pt x="5073" y="3375"/>
                    <a:pt x="5073" y="3176"/>
                    <a:pt x="5093" y="2997"/>
                  </a:cubicBezTo>
                  <a:cubicBezTo>
                    <a:pt x="5124" y="2729"/>
                    <a:pt x="5230" y="2437"/>
                    <a:pt x="5362" y="2169"/>
                  </a:cubicBezTo>
                  <a:close/>
                  <a:moveTo>
                    <a:pt x="8374" y="0"/>
                  </a:moveTo>
                  <a:cubicBezTo>
                    <a:pt x="7907" y="0"/>
                    <a:pt x="7438" y="99"/>
                    <a:pt x="7002" y="271"/>
                  </a:cubicBezTo>
                  <a:cubicBezTo>
                    <a:pt x="6266" y="570"/>
                    <a:pt x="5590" y="1107"/>
                    <a:pt x="5192" y="1823"/>
                  </a:cubicBezTo>
                  <a:cubicBezTo>
                    <a:pt x="5187" y="1832"/>
                    <a:pt x="5183" y="1841"/>
                    <a:pt x="5178" y="1850"/>
                  </a:cubicBezTo>
                  <a:lnTo>
                    <a:pt x="5178" y="1850"/>
                  </a:lnTo>
                  <a:cubicBezTo>
                    <a:pt x="4796" y="1619"/>
                    <a:pt x="4358" y="1480"/>
                    <a:pt x="3919" y="1425"/>
                  </a:cubicBezTo>
                  <a:cubicBezTo>
                    <a:pt x="3786" y="1412"/>
                    <a:pt x="3654" y="1405"/>
                    <a:pt x="3521" y="1405"/>
                  </a:cubicBezTo>
                  <a:cubicBezTo>
                    <a:pt x="3256" y="1405"/>
                    <a:pt x="2991" y="1432"/>
                    <a:pt x="2726" y="1485"/>
                  </a:cubicBezTo>
                  <a:cubicBezTo>
                    <a:pt x="2367" y="1584"/>
                    <a:pt x="1990" y="1723"/>
                    <a:pt x="1631" y="1922"/>
                  </a:cubicBezTo>
                  <a:cubicBezTo>
                    <a:pt x="975" y="2320"/>
                    <a:pt x="398" y="2917"/>
                    <a:pt x="0" y="3593"/>
                  </a:cubicBezTo>
                  <a:cubicBezTo>
                    <a:pt x="438" y="2977"/>
                    <a:pt x="1015" y="2400"/>
                    <a:pt x="1651" y="1982"/>
                  </a:cubicBezTo>
                  <a:cubicBezTo>
                    <a:pt x="2009" y="1783"/>
                    <a:pt x="2387" y="1664"/>
                    <a:pt x="2745" y="1584"/>
                  </a:cubicBezTo>
                  <a:cubicBezTo>
                    <a:pt x="2948" y="1542"/>
                    <a:pt x="3156" y="1522"/>
                    <a:pt x="3364" y="1522"/>
                  </a:cubicBezTo>
                  <a:cubicBezTo>
                    <a:pt x="3544" y="1522"/>
                    <a:pt x="3724" y="1537"/>
                    <a:pt x="3899" y="1564"/>
                  </a:cubicBezTo>
                  <a:cubicBezTo>
                    <a:pt x="4336" y="1620"/>
                    <a:pt x="4755" y="1759"/>
                    <a:pt x="5111" y="1986"/>
                  </a:cubicBezTo>
                  <a:lnTo>
                    <a:pt x="5111" y="1986"/>
                  </a:lnTo>
                  <a:cubicBezTo>
                    <a:pt x="4960" y="2310"/>
                    <a:pt x="4865" y="2639"/>
                    <a:pt x="4814" y="2997"/>
                  </a:cubicBezTo>
                  <a:cubicBezTo>
                    <a:pt x="4794" y="3196"/>
                    <a:pt x="4794" y="3414"/>
                    <a:pt x="4834" y="3613"/>
                  </a:cubicBezTo>
                  <a:cubicBezTo>
                    <a:pt x="4894" y="3812"/>
                    <a:pt x="4973" y="4051"/>
                    <a:pt x="5172" y="4190"/>
                  </a:cubicBezTo>
                  <a:cubicBezTo>
                    <a:pt x="5288" y="4283"/>
                    <a:pt x="5421" y="4323"/>
                    <a:pt x="5553" y="4323"/>
                  </a:cubicBezTo>
                  <a:cubicBezTo>
                    <a:pt x="5875" y="4323"/>
                    <a:pt x="6196" y="4083"/>
                    <a:pt x="6266" y="3772"/>
                  </a:cubicBezTo>
                  <a:cubicBezTo>
                    <a:pt x="6306" y="3573"/>
                    <a:pt x="6286" y="3355"/>
                    <a:pt x="6247" y="3156"/>
                  </a:cubicBezTo>
                  <a:cubicBezTo>
                    <a:pt x="6167" y="2957"/>
                    <a:pt x="6087" y="2778"/>
                    <a:pt x="5968" y="2599"/>
                  </a:cubicBezTo>
                  <a:cubicBezTo>
                    <a:pt x="5821" y="2376"/>
                    <a:pt x="5640" y="2185"/>
                    <a:pt x="5435" y="2026"/>
                  </a:cubicBezTo>
                  <a:lnTo>
                    <a:pt x="5435" y="2026"/>
                  </a:lnTo>
                  <a:cubicBezTo>
                    <a:pt x="5447" y="2005"/>
                    <a:pt x="5459" y="1983"/>
                    <a:pt x="5471" y="1962"/>
                  </a:cubicBezTo>
                  <a:cubicBezTo>
                    <a:pt x="5829" y="1286"/>
                    <a:pt x="6426" y="769"/>
                    <a:pt x="7122" y="490"/>
                  </a:cubicBezTo>
                  <a:cubicBezTo>
                    <a:pt x="7480" y="331"/>
                    <a:pt x="7858" y="232"/>
                    <a:pt x="8216" y="212"/>
                  </a:cubicBezTo>
                  <a:cubicBezTo>
                    <a:pt x="8279" y="208"/>
                    <a:pt x="8342" y="207"/>
                    <a:pt x="8405" y="207"/>
                  </a:cubicBezTo>
                  <a:cubicBezTo>
                    <a:pt x="8720" y="207"/>
                    <a:pt x="9035" y="248"/>
                    <a:pt x="9350" y="331"/>
                  </a:cubicBezTo>
                  <a:cubicBezTo>
                    <a:pt x="10086" y="530"/>
                    <a:pt x="10742" y="1007"/>
                    <a:pt x="11259" y="1584"/>
                  </a:cubicBezTo>
                  <a:lnTo>
                    <a:pt x="11279" y="1564"/>
                  </a:lnTo>
                  <a:cubicBezTo>
                    <a:pt x="10802" y="928"/>
                    <a:pt x="10165" y="411"/>
                    <a:pt x="9390" y="172"/>
                  </a:cubicBezTo>
                  <a:cubicBezTo>
                    <a:pt x="9061" y="54"/>
                    <a:pt x="8718" y="0"/>
                    <a:pt x="837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4044073" y="1681769"/>
              <a:ext cx="46408" cy="47055"/>
            </a:xfrm>
            <a:custGeom>
              <a:avLst/>
              <a:gdLst/>
              <a:ahLst/>
              <a:cxnLst/>
              <a:rect l="l" t="t" r="r" b="b"/>
              <a:pathLst>
                <a:path w="1433" h="1453" extrusionOk="0">
                  <a:moveTo>
                    <a:pt x="1214" y="1"/>
                  </a:moveTo>
                  <a:lnTo>
                    <a:pt x="1194" y="1194"/>
                  </a:lnTo>
                  <a:lnTo>
                    <a:pt x="0" y="1095"/>
                  </a:lnTo>
                  <a:lnTo>
                    <a:pt x="0" y="1095"/>
                  </a:lnTo>
                  <a:lnTo>
                    <a:pt x="1432" y="1453"/>
                  </a:lnTo>
                  <a:lnTo>
                    <a:pt x="1214"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4705047" y="2269942"/>
              <a:ext cx="181032" cy="355652"/>
            </a:xfrm>
            <a:custGeom>
              <a:avLst/>
              <a:gdLst/>
              <a:ahLst/>
              <a:cxnLst/>
              <a:rect l="l" t="t" r="r" b="b"/>
              <a:pathLst>
                <a:path w="5590" h="10982" extrusionOk="0">
                  <a:moveTo>
                    <a:pt x="517" y="1"/>
                  </a:moveTo>
                  <a:cubicBezTo>
                    <a:pt x="199" y="1075"/>
                    <a:pt x="20" y="2189"/>
                    <a:pt x="0" y="3343"/>
                  </a:cubicBezTo>
                  <a:cubicBezTo>
                    <a:pt x="0" y="4477"/>
                    <a:pt x="139" y="5630"/>
                    <a:pt x="537" y="6705"/>
                  </a:cubicBezTo>
                  <a:cubicBezTo>
                    <a:pt x="935" y="7759"/>
                    <a:pt x="1611" y="8754"/>
                    <a:pt x="2507" y="9490"/>
                  </a:cubicBezTo>
                  <a:cubicBezTo>
                    <a:pt x="3402" y="10206"/>
                    <a:pt x="4476" y="10703"/>
                    <a:pt x="5570" y="10982"/>
                  </a:cubicBezTo>
                  <a:lnTo>
                    <a:pt x="5590" y="10922"/>
                  </a:lnTo>
                  <a:cubicBezTo>
                    <a:pt x="5351" y="10822"/>
                    <a:pt x="5073" y="10723"/>
                    <a:pt x="4814" y="10604"/>
                  </a:cubicBezTo>
                  <a:cubicBezTo>
                    <a:pt x="4575" y="10484"/>
                    <a:pt x="4317" y="10385"/>
                    <a:pt x="4078" y="10226"/>
                  </a:cubicBezTo>
                  <a:cubicBezTo>
                    <a:pt x="3581" y="9987"/>
                    <a:pt x="3123" y="9629"/>
                    <a:pt x="2705" y="9291"/>
                  </a:cubicBezTo>
                  <a:cubicBezTo>
                    <a:pt x="2288" y="8913"/>
                    <a:pt x="1910" y="8515"/>
                    <a:pt x="1591" y="8057"/>
                  </a:cubicBezTo>
                  <a:cubicBezTo>
                    <a:pt x="1273" y="7640"/>
                    <a:pt x="1015" y="7142"/>
                    <a:pt x="796" y="6625"/>
                  </a:cubicBezTo>
                  <a:cubicBezTo>
                    <a:pt x="378" y="5571"/>
                    <a:pt x="199" y="4457"/>
                    <a:pt x="199" y="3343"/>
                  </a:cubicBezTo>
                  <a:cubicBezTo>
                    <a:pt x="179" y="2229"/>
                    <a:pt x="318" y="1095"/>
                    <a:pt x="61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4844172" y="2584981"/>
              <a:ext cx="51589" cy="55443"/>
            </a:xfrm>
            <a:custGeom>
              <a:avLst/>
              <a:gdLst/>
              <a:ahLst/>
              <a:cxnLst/>
              <a:rect l="l" t="t" r="r" b="b"/>
              <a:pathLst>
                <a:path w="1593" h="1712" extrusionOk="0">
                  <a:moveTo>
                    <a:pt x="578" y="0"/>
                  </a:moveTo>
                  <a:lnTo>
                    <a:pt x="1214" y="1174"/>
                  </a:lnTo>
                  <a:lnTo>
                    <a:pt x="1" y="1711"/>
                  </a:lnTo>
                  <a:lnTo>
                    <a:pt x="1592" y="1293"/>
                  </a:lnTo>
                  <a:lnTo>
                    <a:pt x="578"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5255847" y="1900820"/>
              <a:ext cx="190068" cy="6477"/>
            </a:xfrm>
            <a:custGeom>
              <a:avLst/>
              <a:gdLst/>
              <a:ahLst/>
              <a:cxnLst/>
              <a:rect l="l" t="t" r="r" b="b"/>
              <a:pathLst>
                <a:path w="5869" h="200" extrusionOk="0">
                  <a:moveTo>
                    <a:pt x="2925" y="0"/>
                  </a:moveTo>
                  <a:cubicBezTo>
                    <a:pt x="2427" y="0"/>
                    <a:pt x="1970" y="0"/>
                    <a:pt x="1472" y="20"/>
                  </a:cubicBezTo>
                  <a:cubicBezTo>
                    <a:pt x="975" y="40"/>
                    <a:pt x="498" y="40"/>
                    <a:pt x="0" y="100"/>
                  </a:cubicBezTo>
                  <a:cubicBezTo>
                    <a:pt x="478" y="120"/>
                    <a:pt x="975" y="140"/>
                    <a:pt x="1472" y="159"/>
                  </a:cubicBezTo>
                  <a:cubicBezTo>
                    <a:pt x="1970" y="199"/>
                    <a:pt x="2427" y="199"/>
                    <a:pt x="2925" y="199"/>
                  </a:cubicBezTo>
                  <a:cubicBezTo>
                    <a:pt x="3422" y="199"/>
                    <a:pt x="3899" y="199"/>
                    <a:pt x="4397" y="159"/>
                  </a:cubicBezTo>
                  <a:cubicBezTo>
                    <a:pt x="4894" y="140"/>
                    <a:pt x="5371" y="140"/>
                    <a:pt x="5869" y="100"/>
                  </a:cubicBezTo>
                  <a:cubicBezTo>
                    <a:pt x="5371" y="40"/>
                    <a:pt x="4894" y="40"/>
                    <a:pt x="4397" y="20"/>
                  </a:cubicBezTo>
                  <a:cubicBezTo>
                    <a:pt x="3899" y="0"/>
                    <a:pt x="3422" y="0"/>
                    <a:pt x="292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5255847" y="1923360"/>
              <a:ext cx="103114" cy="6477"/>
            </a:xfrm>
            <a:custGeom>
              <a:avLst/>
              <a:gdLst/>
              <a:ahLst/>
              <a:cxnLst/>
              <a:rect l="l" t="t" r="r" b="b"/>
              <a:pathLst>
                <a:path w="3184" h="200" extrusionOk="0">
                  <a:moveTo>
                    <a:pt x="1592" y="1"/>
                  </a:moveTo>
                  <a:cubicBezTo>
                    <a:pt x="1074" y="1"/>
                    <a:pt x="517" y="20"/>
                    <a:pt x="0" y="100"/>
                  </a:cubicBezTo>
                  <a:cubicBezTo>
                    <a:pt x="517" y="160"/>
                    <a:pt x="1035" y="199"/>
                    <a:pt x="1592" y="199"/>
                  </a:cubicBezTo>
                  <a:cubicBezTo>
                    <a:pt x="2109" y="199"/>
                    <a:pt x="2666" y="160"/>
                    <a:pt x="3183" y="100"/>
                  </a:cubicBezTo>
                  <a:cubicBezTo>
                    <a:pt x="2666" y="20"/>
                    <a:pt x="2109" y="1"/>
                    <a:pt x="159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5255847" y="1946547"/>
              <a:ext cx="167528" cy="6477"/>
            </a:xfrm>
            <a:custGeom>
              <a:avLst/>
              <a:gdLst/>
              <a:ahLst/>
              <a:cxnLst/>
              <a:rect l="l" t="t" r="r" b="b"/>
              <a:pathLst>
                <a:path w="5173" h="200" extrusionOk="0">
                  <a:moveTo>
                    <a:pt x="2586" y="1"/>
                  </a:moveTo>
                  <a:cubicBezTo>
                    <a:pt x="2169" y="1"/>
                    <a:pt x="1711" y="1"/>
                    <a:pt x="1293" y="21"/>
                  </a:cubicBezTo>
                  <a:cubicBezTo>
                    <a:pt x="876" y="40"/>
                    <a:pt x="418" y="40"/>
                    <a:pt x="0" y="100"/>
                  </a:cubicBezTo>
                  <a:cubicBezTo>
                    <a:pt x="418" y="120"/>
                    <a:pt x="836" y="140"/>
                    <a:pt x="1293" y="180"/>
                  </a:cubicBezTo>
                  <a:cubicBezTo>
                    <a:pt x="1711" y="200"/>
                    <a:pt x="2169" y="200"/>
                    <a:pt x="2586" y="200"/>
                  </a:cubicBezTo>
                  <a:cubicBezTo>
                    <a:pt x="3004" y="200"/>
                    <a:pt x="3462" y="200"/>
                    <a:pt x="3879" y="180"/>
                  </a:cubicBezTo>
                  <a:cubicBezTo>
                    <a:pt x="4297" y="140"/>
                    <a:pt x="4755" y="140"/>
                    <a:pt x="5172" y="100"/>
                  </a:cubicBezTo>
                  <a:cubicBezTo>
                    <a:pt x="4755" y="40"/>
                    <a:pt x="4297" y="40"/>
                    <a:pt x="3879" y="21"/>
                  </a:cubicBezTo>
                  <a:cubicBezTo>
                    <a:pt x="3462" y="1"/>
                    <a:pt x="3004" y="1"/>
                    <a:pt x="258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5255847" y="1969087"/>
              <a:ext cx="138543" cy="6477"/>
            </a:xfrm>
            <a:custGeom>
              <a:avLst/>
              <a:gdLst/>
              <a:ahLst/>
              <a:cxnLst/>
              <a:rect l="l" t="t" r="r" b="b"/>
              <a:pathLst>
                <a:path w="4278" h="200" extrusionOk="0">
                  <a:moveTo>
                    <a:pt x="2129" y="1"/>
                  </a:moveTo>
                  <a:cubicBezTo>
                    <a:pt x="1751" y="1"/>
                    <a:pt x="1413" y="1"/>
                    <a:pt x="1074" y="21"/>
                  </a:cubicBezTo>
                  <a:cubicBezTo>
                    <a:pt x="697" y="41"/>
                    <a:pt x="338" y="41"/>
                    <a:pt x="0" y="100"/>
                  </a:cubicBezTo>
                  <a:cubicBezTo>
                    <a:pt x="338" y="120"/>
                    <a:pt x="697" y="140"/>
                    <a:pt x="1074" y="180"/>
                  </a:cubicBezTo>
                  <a:cubicBezTo>
                    <a:pt x="1433" y="200"/>
                    <a:pt x="1791" y="200"/>
                    <a:pt x="2129" y="200"/>
                  </a:cubicBezTo>
                  <a:cubicBezTo>
                    <a:pt x="2507" y="200"/>
                    <a:pt x="2845" y="200"/>
                    <a:pt x="3203" y="180"/>
                  </a:cubicBezTo>
                  <a:cubicBezTo>
                    <a:pt x="3581" y="140"/>
                    <a:pt x="3919" y="140"/>
                    <a:pt x="4277" y="100"/>
                  </a:cubicBezTo>
                  <a:cubicBezTo>
                    <a:pt x="3899" y="41"/>
                    <a:pt x="3561" y="41"/>
                    <a:pt x="3203" y="21"/>
                  </a:cubicBezTo>
                  <a:cubicBezTo>
                    <a:pt x="2825" y="1"/>
                    <a:pt x="2487" y="1"/>
                    <a:pt x="212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4290813" y="2460008"/>
              <a:ext cx="190068" cy="6477"/>
            </a:xfrm>
            <a:custGeom>
              <a:avLst/>
              <a:gdLst/>
              <a:ahLst/>
              <a:cxnLst/>
              <a:rect l="l" t="t" r="r" b="b"/>
              <a:pathLst>
                <a:path w="5869" h="200" extrusionOk="0">
                  <a:moveTo>
                    <a:pt x="2944" y="0"/>
                  </a:moveTo>
                  <a:cubicBezTo>
                    <a:pt x="2447" y="0"/>
                    <a:pt x="1969" y="0"/>
                    <a:pt x="1472" y="40"/>
                  </a:cubicBezTo>
                  <a:cubicBezTo>
                    <a:pt x="975" y="60"/>
                    <a:pt x="497" y="60"/>
                    <a:pt x="0" y="100"/>
                  </a:cubicBezTo>
                  <a:cubicBezTo>
                    <a:pt x="497" y="139"/>
                    <a:pt x="995" y="159"/>
                    <a:pt x="1472" y="179"/>
                  </a:cubicBezTo>
                  <a:cubicBezTo>
                    <a:pt x="1969" y="199"/>
                    <a:pt x="2447" y="199"/>
                    <a:pt x="2944" y="199"/>
                  </a:cubicBezTo>
                  <a:cubicBezTo>
                    <a:pt x="3441" y="199"/>
                    <a:pt x="3919" y="199"/>
                    <a:pt x="4416" y="179"/>
                  </a:cubicBezTo>
                  <a:cubicBezTo>
                    <a:pt x="4914" y="159"/>
                    <a:pt x="5371" y="159"/>
                    <a:pt x="5868" y="100"/>
                  </a:cubicBezTo>
                  <a:cubicBezTo>
                    <a:pt x="5371" y="60"/>
                    <a:pt x="4914" y="60"/>
                    <a:pt x="4416" y="40"/>
                  </a:cubicBezTo>
                  <a:cubicBezTo>
                    <a:pt x="3919" y="0"/>
                    <a:pt x="3441" y="0"/>
                    <a:pt x="294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4290813" y="2482548"/>
              <a:ext cx="148194" cy="6477"/>
            </a:xfrm>
            <a:custGeom>
              <a:avLst/>
              <a:gdLst/>
              <a:ahLst/>
              <a:cxnLst/>
              <a:rect l="l" t="t" r="r" b="b"/>
              <a:pathLst>
                <a:path w="4576" h="200" extrusionOk="0">
                  <a:moveTo>
                    <a:pt x="2288" y="0"/>
                  </a:moveTo>
                  <a:cubicBezTo>
                    <a:pt x="1890" y="0"/>
                    <a:pt x="1532" y="0"/>
                    <a:pt x="1154" y="40"/>
                  </a:cubicBezTo>
                  <a:cubicBezTo>
                    <a:pt x="756" y="60"/>
                    <a:pt x="378" y="60"/>
                    <a:pt x="0" y="100"/>
                  </a:cubicBezTo>
                  <a:cubicBezTo>
                    <a:pt x="378" y="160"/>
                    <a:pt x="776" y="160"/>
                    <a:pt x="1154" y="179"/>
                  </a:cubicBezTo>
                  <a:cubicBezTo>
                    <a:pt x="1552" y="199"/>
                    <a:pt x="1910" y="199"/>
                    <a:pt x="2288" y="199"/>
                  </a:cubicBezTo>
                  <a:cubicBezTo>
                    <a:pt x="2686" y="199"/>
                    <a:pt x="3064" y="199"/>
                    <a:pt x="3441" y="179"/>
                  </a:cubicBezTo>
                  <a:cubicBezTo>
                    <a:pt x="3839" y="160"/>
                    <a:pt x="4197" y="160"/>
                    <a:pt x="4575" y="100"/>
                  </a:cubicBezTo>
                  <a:cubicBezTo>
                    <a:pt x="4178" y="60"/>
                    <a:pt x="3800" y="60"/>
                    <a:pt x="3441" y="40"/>
                  </a:cubicBezTo>
                  <a:cubicBezTo>
                    <a:pt x="3044" y="0"/>
                    <a:pt x="2666" y="0"/>
                    <a:pt x="228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7"/>
            <p:cNvSpPr/>
            <p:nvPr/>
          </p:nvSpPr>
          <p:spPr>
            <a:xfrm>
              <a:off x="4290813" y="2505088"/>
              <a:ext cx="167528" cy="7125"/>
            </a:xfrm>
            <a:custGeom>
              <a:avLst/>
              <a:gdLst/>
              <a:ahLst/>
              <a:cxnLst/>
              <a:rect l="l" t="t" r="r" b="b"/>
              <a:pathLst>
                <a:path w="5173" h="220" extrusionOk="0">
                  <a:moveTo>
                    <a:pt x="2586" y="1"/>
                  </a:moveTo>
                  <a:cubicBezTo>
                    <a:pt x="2168" y="1"/>
                    <a:pt x="1731" y="1"/>
                    <a:pt x="1293" y="40"/>
                  </a:cubicBezTo>
                  <a:cubicBezTo>
                    <a:pt x="875" y="60"/>
                    <a:pt x="438" y="60"/>
                    <a:pt x="0" y="100"/>
                  </a:cubicBezTo>
                  <a:cubicBezTo>
                    <a:pt x="458" y="160"/>
                    <a:pt x="875" y="180"/>
                    <a:pt x="1293" y="180"/>
                  </a:cubicBezTo>
                  <a:cubicBezTo>
                    <a:pt x="1731" y="219"/>
                    <a:pt x="2168" y="219"/>
                    <a:pt x="2586" y="219"/>
                  </a:cubicBezTo>
                  <a:cubicBezTo>
                    <a:pt x="3024" y="219"/>
                    <a:pt x="3461" y="219"/>
                    <a:pt x="3879" y="180"/>
                  </a:cubicBezTo>
                  <a:cubicBezTo>
                    <a:pt x="4317" y="160"/>
                    <a:pt x="4754" y="160"/>
                    <a:pt x="5172" y="100"/>
                  </a:cubicBezTo>
                  <a:cubicBezTo>
                    <a:pt x="4754" y="60"/>
                    <a:pt x="4317" y="60"/>
                    <a:pt x="3879" y="40"/>
                  </a:cubicBezTo>
                  <a:cubicBezTo>
                    <a:pt x="3461" y="1"/>
                    <a:pt x="3024" y="1"/>
                    <a:pt x="258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4007348" y="3071434"/>
              <a:ext cx="271872" cy="705734"/>
            </a:xfrm>
            <a:custGeom>
              <a:avLst/>
              <a:gdLst/>
              <a:ahLst/>
              <a:cxnLst/>
              <a:rect l="l" t="t" r="r" b="b"/>
              <a:pathLst>
                <a:path w="8395" h="21792" extrusionOk="0">
                  <a:moveTo>
                    <a:pt x="2224" y="0"/>
                  </a:moveTo>
                  <a:cubicBezTo>
                    <a:pt x="1851" y="0"/>
                    <a:pt x="1478" y="139"/>
                    <a:pt x="1134" y="476"/>
                  </a:cubicBezTo>
                  <a:cubicBezTo>
                    <a:pt x="159" y="1411"/>
                    <a:pt x="0" y="3082"/>
                    <a:pt x="60" y="4355"/>
                  </a:cubicBezTo>
                  <a:cubicBezTo>
                    <a:pt x="140" y="5986"/>
                    <a:pt x="736" y="7478"/>
                    <a:pt x="1552" y="8890"/>
                  </a:cubicBezTo>
                  <a:cubicBezTo>
                    <a:pt x="2328" y="10223"/>
                    <a:pt x="3243" y="11496"/>
                    <a:pt x="3760" y="12949"/>
                  </a:cubicBezTo>
                  <a:cubicBezTo>
                    <a:pt x="4357" y="14679"/>
                    <a:pt x="3879" y="16470"/>
                    <a:pt x="4377" y="18180"/>
                  </a:cubicBezTo>
                  <a:cubicBezTo>
                    <a:pt x="4576" y="18837"/>
                    <a:pt x="4934" y="19354"/>
                    <a:pt x="5411" y="19792"/>
                  </a:cubicBezTo>
                  <a:cubicBezTo>
                    <a:pt x="6008" y="20369"/>
                    <a:pt x="6744" y="20766"/>
                    <a:pt x="7241" y="21383"/>
                  </a:cubicBezTo>
                  <a:lnTo>
                    <a:pt x="7241" y="21662"/>
                  </a:lnTo>
                  <a:cubicBezTo>
                    <a:pt x="7241" y="21746"/>
                    <a:pt x="7303" y="21791"/>
                    <a:pt x="7361" y="21791"/>
                  </a:cubicBezTo>
                  <a:cubicBezTo>
                    <a:pt x="7412" y="21791"/>
                    <a:pt x="7460" y="21756"/>
                    <a:pt x="7460" y="21681"/>
                  </a:cubicBezTo>
                  <a:cubicBezTo>
                    <a:pt x="7466" y="21691"/>
                    <a:pt x="7471" y="21695"/>
                    <a:pt x="7476" y="21695"/>
                  </a:cubicBezTo>
                  <a:cubicBezTo>
                    <a:pt x="7499" y="21695"/>
                    <a:pt x="7494" y="21576"/>
                    <a:pt x="7460" y="21542"/>
                  </a:cubicBezTo>
                  <a:cubicBezTo>
                    <a:pt x="7500" y="20647"/>
                    <a:pt x="7719" y="19792"/>
                    <a:pt x="7918" y="18916"/>
                  </a:cubicBezTo>
                  <a:cubicBezTo>
                    <a:pt x="8136" y="17922"/>
                    <a:pt x="8296" y="16967"/>
                    <a:pt x="8335" y="15952"/>
                  </a:cubicBezTo>
                  <a:cubicBezTo>
                    <a:pt x="8395" y="14082"/>
                    <a:pt x="8136" y="12213"/>
                    <a:pt x="7918" y="10343"/>
                  </a:cubicBezTo>
                  <a:cubicBezTo>
                    <a:pt x="7480" y="7001"/>
                    <a:pt x="6445" y="3698"/>
                    <a:pt x="4178" y="1132"/>
                  </a:cubicBezTo>
                  <a:cubicBezTo>
                    <a:pt x="3678" y="527"/>
                    <a:pt x="2952" y="0"/>
                    <a:pt x="2224"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4085946" y="3219659"/>
              <a:ext cx="167528" cy="800687"/>
            </a:xfrm>
            <a:custGeom>
              <a:avLst/>
              <a:gdLst/>
              <a:ahLst/>
              <a:cxnLst/>
              <a:rect l="l" t="t" r="r" b="b"/>
              <a:pathLst>
                <a:path w="5173" h="24724" extrusionOk="0">
                  <a:moveTo>
                    <a:pt x="590" y="1"/>
                  </a:moveTo>
                  <a:cubicBezTo>
                    <a:pt x="560" y="1"/>
                    <a:pt x="523" y="33"/>
                    <a:pt x="537" y="76"/>
                  </a:cubicBezTo>
                  <a:cubicBezTo>
                    <a:pt x="2109" y="2642"/>
                    <a:pt x="3243" y="5447"/>
                    <a:pt x="3979" y="8352"/>
                  </a:cubicBezTo>
                  <a:cubicBezTo>
                    <a:pt x="2885" y="6342"/>
                    <a:pt x="1234" y="4691"/>
                    <a:pt x="20" y="2762"/>
                  </a:cubicBezTo>
                  <a:lnTo>
                    <a:pt x="0" y="2762"/>
                  </a:lnTo>
                  <a:cubicBezTo>
                    <a:pt x="1094" y="4930"/>
                    <a:pt x="2905" y="6621"/>
                    <a:pt x="4038" y="8730"/>
                  </a:cubicBezTo>
                  <a:cubicBezTo>
                    <a:pt x="4237" y="9605"/>
                    <a:pt x="4416" y="10460"/>
                    <a:pt x="4536" y="11336"/>
                  </a:cubicBezTo>
                  <a:cubicBezTo>
                    <a:pt x="4715" y="12529"/>
                    <a:pt x="4794" y="13743"/>
                    <a:pt x="4814" y="14976"/>
                  </a:cubicBezTo>
                  <a:cubicBezTo>
                    <a:pt x="4138" y="13723"/>
                    <a:pt x="3461" y="12549"/>
                    <a:pt x="2924" y="11236"/>
                  </a:cubicBezTo>
                  <a:cubicBezTo>
                    <a:pt x="2919" y="11230"/>
                    <a:pt x="2909" y="11228"/>
                    <a:pt x="2900" y="11228"/>
                  </a:cubicBezTo>
                  <a:cubicBezTo>
                    <a:pt x="2878" y="11228"/>
                    <a:pt x="2856" y="11242"/>
                    <a:pt x="2885" y="11256"/>
                  </a:cubicBezTo>
                  <a:cubicBezTo>
                    <a:pt x="3342" y="12629"/>
                    <a:pt x="3939" y="14081"/>
                    <a:pt x="4814" y="15235"/>
                  </a:cubicBezTo>
                  <a:cubicBezTo>
                    <a:pt x="4814" y="16110"/>
                    <a:pt x="4794" y="16965"/>
                    <a:pt x="4735" y="17821"/>
                  </a:cubicBezTo>
                  <a:cubicBezTo>
                    <a:pt x="4615" y="20108"/>
                    <a:pt x="4217" y="22376"/>
                    <a:pt x="4038" y="24664"/>
                  </a:cubicBezTo>
                  <a:cubicBezTo>
                    <a:pt x="4038" y="24703"/>
                    <a:pt x="4063" y="24723"/>
                    <a:pt x="4088" y="24723"/>
                  </a:cubicBezTo>
                  <a:cubicBezTo>
                    <a:pt x="4113" y="24723"/>
                    <a:pt x="4138" y="24703"/>
                    <a:pt x="4138" y="24664"/>
                  </a:cubicBezTo>
                  <a:cubicBezTo>
                    <a:pt x="4595" y="22376"/>
                    <a:pt x="4874" y="19969"/>
                    <a:pt x="5033" y="17622"/>
                  </a:cubicBezTo>
                  <a:cubicBezTo>
                    <a:pt x="5172" y="15891"/>
                    <a:pt x="5132" y="14121"/>
                    <a:pt x="4993" y="12390"/>
                  </a:cubicBezTo>
                  <a:lnTo>
                    <a:pt x="4993" y="12350"/>
                  </a:lnTo>
                  <a:cubicBezTo>
                    <a:pt x="5013" y="10938"/>
                    <a:pt x="5132" y="9525"/>
                    <a:pt x="5053" y="8113"/>
                  </a:cubicBezTo>
                  <a:cubicBezTo>
                    <a:pt x="5013" y="6561"/>
                    <a:pt x="4755" y="5049"/>
                    <a:pt x="4436" y="3538"/>
                  </a:cubicBezTo>
                  <a:cubicBezTo>
                    <a:pt x="4436" y="3518"/>
                    <a:pt x="4431" y="3508"/>
                    <a:pt x="4426" y="3508"/>
                  </a:cubicBezTo>
                  <a:cubicBezTo>
                    <a:pt x="4421" y="3508"/>
                    <a:pt x="4416" y="3518"/>
                    <a:pt x="4416" y="3538"/>
                  </a:cubicBezTo>
                  <a:cubicBezTo>
                    <a:pt x="4695" y="4990"/>
                    <a:pt x="4874" y="6482"/>
                    <a:pt x="4914" y="7974"/>
                  </a:cubicBezTo>
                  <a:cubicBezTo>
                    <a:pt x="4934" y="8769"/>
                    <a:pt x="4934" y="9605"/>
                    <a:pt x="4894" y="10401"/>
                  </a:cubicBezTo>
                  <a:cubicBezTo>
                    <a:pt x="4874" y="10639"/>
                    <a:pt x="4834" y="10918"/>
                    <a:pt x="4834" y="11196"/>
                  </a:cubicBezTo>
                  <a:cubicBezTo>
                    <a:pt x="4277" y="7178"/>
                    <a:pt x="2805" y="3398"/>
                    <a:pt x="617" y="17"/>
                  </a:cubicBezTo>
                  <a:cubicBezTo>
                    <a:pt x="611" y="5"/>
                    <a:pt x="601" y="1"/>
                    <a:pt x="59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7"/>
            <p:cNvSpPr/>
            <p:nvPr/>
          </p:nvSpPr>
          <p:spPr>
            <a:xfrm>
              <a:off x="4169693" y="3216679"/>
              <a:ext cx="33907" cy="115193"/>
            </a:xfrm>
            <a:custGeom>
              <a:avLst/>
              <a:gdLst/>
              <a:ahLst/>
              <a:cxnLst/>
              <a:rect l="l" t="t" r="r" b="b"/>
              <a:pathLst>
                <a:path w="1047" h="3557" extrusionOk="0">
                  <a:moveTo>
                    <a:pt x="15" y="0"/>
                  </a:moveTo>
                  <a:cubicBezTo>
                    <a:pt x="9" y="0"/>
                    <a:pt x="0" y="9"/>
                    <a:pt x="0" y="9"/>
                  </a:cubicBezTo>
                  <a:cubicBezTo>
                    <a:pt x="418" y="1183"/>
                    <a:pt x="637" y="2356"/>
                    <a:pt x="955" y="3530"/>
                  </a:cubicBezTo>
                  <a:cubicBezTo>
                    <a:pt x="972" y="3547"/>
                    <a:pt x="991" y="3556"/>
                    <a:pt x="1008" y="3556"/>
                  </a:cubicBezTo>
                  <a:cubicBezTo>
                    <a:pt x="1031" y="3556"/>
                    <a:pt x="1046" y="3537"/>
                    <a:pt x="1035" y="3490"/>
                  </a:cubicBezTo>
                  <a:cubicBezTo>
                    <a:pt x="915" y="2337"/>
                    <a:pt x="458" y="1143"/>
                    <a:pt x="20" y="9"/>
                  </a:cubicBezTo>
                  <a:cubicBezTo>
                    <a:pt x="20" y="3"/>
                    <a:pt x="18" y="0"/>
                    <a:pt x="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7"/>
            <p:cNvSpPr/>
            <p:nvPr/>
          </p:nvSpPr>
          <p:spPr>
            <a:xfrm>
              <a:off x="4243110" y="3332779"/>
              <a:ext cx="277701" cy="613825"/>
            </a:xfrm>
            <a:custGeom>
              <a:avLst/>
              <a:gdLst/>
              <a:ahLst/>
              <a:cxnLst/>
              <a:rect l="l" t="t" r="r" b="b"/>
              <a:pathLst>
                <a:path w="8575" h="18954" extrusionOk="0">
                  <a:moveTo>
                    <a:pt x="7568" y="1"/>
                  </a:moveTo>
                  <a:cubicBezTo>
                    <a:pt x="6726" y="1"/>
                    <a:pt x="5743" y="796"/>
                    <a:pt x="5233" y="1258"/>
                  </a:cubicBezTo>
                  <a:cubicBezTo>
                    <a:pt x="4238" y="2133"/>
                    <a:pt x="3542" y="3267"/>
                    <a:pt x="2985" y="4461"/>
                  </a:cubicBezTo>
                  <a:cubicBezTo>
                    <a:pt x="2348" y="5833"/>
                    <a:pt x="1771" y="7246"/>
                    <a:pt x="1334" y="8698"/>
                  </a:cubicBezTo>
                  <a:cubicBezTo>
                    <a:pt x="279" y="11980"/>
                    <a:pt x="1" y="15422"/>
                    <a:pt x="140" y="18843"/>
                  </a:cubicBezTo>
                  <a:lnTo>
                    <a:pt x="140" y="18863"/>
                  </a:lnTo>
                  <a:lnTo>
                    <a:pt x="140" y="18883"/>
                  </a:lnTo>
                  <a:cubicBezTo>
                    <a:pt x="118" y="18928"/>
                    <a:pt x="152" y="18954"/>
                    <a:pt x="190" y="18954"/>
                  </a:cubicBezTo>
                  <a:cubicBezTo>
                    <a:pt x="219" y="18954"/>
                    <a:pt x="251" y="18938"/>
                    <a:pt x="260" y="18903"/>
                  </a:cubicBezTo>
                  <a:cubicBezTo>
                    <a:pt x="598" y="17451"/>
                    <a:pt x="1175" y="16058"/>
                    <a:pt x="1970" y="14765"/>
                  </a:cubicBezTo>
                  <a:cubicBezTo>
                    <a:pt x="2726" y="13512"/>
                    <a:pt x="3741" y="12497"/>
                    <a:pt x="4556" y="11304"/>
                  </a:cubicBezTo>
                  <a:cubicBezTo>
                    <a:pt x="4914" y="10787"/>
                    <a:pt x="5213" y="10230"/>
                    <a:pt x="5412" y="9633"/>
                  </a:cubicBezTo>
                  <a:cubicBezTo>
                    <a:pt x="5631" y="8937"/>
                    <a:pt x="5631" y="8240"/>
                    <a:pt x="5710" y="7524"/>
                  </a:cubicBezTo>
                  <a:cubicBezTo>
                    <a:pt x="5849" y="5933"/>
                    <a:pt x="6645" y="4660"/>
                    <a:pt x="7401" y="3287"/>
                  </a:cubicBezTo>
                  <a:cubicBezTo>
                    <a:pt x="7779" y="2651"/>
                    <a:pt x="8097" y="1974"/>
                    <a:pt x="8376" y="1298"/>
                  </a:cubicBezTo>
                  <a:cubicBezTo>
                    <a:pt x="8535" y="860"/>
                    <a:pt x="8575" y="442"/>
                    <a:pt x="8157" y="164"/>
                  </a:cubicBezTo>
                  <a:cubicBezTo>
                    <a:pt x="7975" y="50"/>
                    <a:pt x="7776" y="1"/>
                    <a:pt x="7568"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4217364" y="3427278"/>
              <a:ext cx="208527" cy="659100"/>
            </a:xfrm>
            <a:custGeom>
              <a:avLst/>
              <a:gdLst/>
              <a:ahLst/>
              <a:cxnLst/>
              <a:rect l="l" t="t" r="r" b="b"/>
              <a:pathLst>
                <a:path w="6439" h="20352" extrusionOk="0">
                  <a:moveTo>
                    <a:pt x="6384" y="1"/>
                  </a:moveTo>
                  <a:cubicBezTo>
                    <a:pt x="6369" y="1"/>
                    <a:pt x="6353" y="9"/>
                    <a:pt x="6346" y="31"/>
                  </a:cubicBezTo>
                  <a:cubicBezTo>
                    <a:pt x="5630" y="1225"/>
                    <a:pt x="4874" y="2398"/>
                    <a:pt x="4297" y="3651"/>
                  </a:cubicBezTo>
                  <a:cubicBezTo>
                    <a:pt x="3939" y="4348"/>
                    <a:pt x="3661" y="5084"/>
                    <a:pt x="3422" y="5820"/>
                  </a:cubicBezTo>
                  <a:cubicBezTo>
                    <a:pt x="3720" y="4248"/>
                    <a:pt x="4058" y="2736"/>
                    <a:pt x="4595" y="1225"/>
                  </a:cubicBezTo>
                  <a:cubicBezTo>
                    <a:pt x="4595" y="1215"/>
                    <a:pt x="4586" y="1210"/>
                    <a:pt x="4576" y="1210"/>
                  </a:cubicBezTo>
                  <a:cubicBezTo>
                    <a:pt x="4566" y="1210"/>
                    <a:pt x="4556" y="1215"/>
                    <a:pt x="4556" y="1225"/>
                  </a:cubicBezTo>
                  <a:cubicBezTo>
                    <a:pt x="3939" y="2716"/>
                    <a:pt x="3462" y="4387"/>
                    <a:pt x="3342" y="5999"/>
                  </a:cubicBezTo>
                  <a:cubicBezTo>
                    <a:pt x="3203" y="6436"/>
                    <a:pt x="3064" y="6894"/>
                    <a:pt x="2925" y="7332"/>
                  </a:cubicBezTo>
                  <a:cubicBezTo>
                    <a:pt x="2368" y="9261"/>
                    <a:pt x="1910" y="11191"/>
                    <a:pt x="1472" y="13140"/>
                  </a:cubicBezTo>
                  <a:cubicBezTo>
                    <a:pt x="1472" y="11847"/>
                    <a:pt x="1572" y="10594"/>
                    <a:pt x="1811" y="9321"/>
                  </a:cubicBezTo>
                  <a:cubicBezTo>
                    <a:pt x="1811" y="9311"/>
                    <a:pt x="1796" y="9306"/>
                    <a:pt x="1781" y="9306"/>
                  </a:cubicBezTo>
                  <a:cubicBezTo>
                    <a:pt x="1766" y="9306"/>
                    <a:pt x="1751" y="9311"/>
                    <a:pt x="1751" y="9321"/>
                  </a:cubicBezTo>
                  <a:cubicBezTo>
                    <a:pt x="1433" y="10614"/>
                    <a:pt x="1273" y="11986"/>
                    <a:pt x="1433" y="13339"/>
                  </a:cubicBezTo>
                  <a:cubicBezTo>
                    <a:pt x="1254" y="14075"/>
                    <a:pt x="1114" y="14791"/>
                    <a:pt x="955" y="15547"/>
                  </a:cubicBezTo>
                  <a:cubicBezTo>
                    <a:pt x="597" y="17119"/>
                    <a:pt x="199" y="18730"/>
                    <a:pt x="0" y="20322"/>
                  </a:cubicBezTo>
                  <a:cubicBezTo>
                    <a:pt x="0" y="20341"/>
                    <a:pt x="15" y="20351"/>
                    <a:pt x="33" y="20351"/>
                  </a:cubicBezTo>
                  <a:cubicBezTo>
                    <a:pt x="50" y="20351"/>
                    <a:pt x="70" y="20341"/>
                    <a:pt x="80" y="20322"/>
                  </a:cubicBezTo>
                  <a:cubicBezTo>
                    <a:pt x="319" y="19446"/>
                    <a:pt x="458" y="18551"/>
                    <a:pt x="657" y="17676"/>
                  </a:cubicBezTo>
                  <a:cubicBezTo>
                    <a:pt x="856" y="16820"/>
                    <a:pt x="1055" y="15945"/>
                    <a:pt x="1254" y="15050"/>
                  </a:cubicBezTo>
                  <a:cubicBezTo>
                    <a:pt x="1552" y="13777"/>
                    <a:pt x="1850" y="12504"/>
                    <a:pt x="2169" y="11250"/>
                  </a:cubicBezTo>
                  <a:cubicBezTo>
                    <a:pt x="2407" y="10773"/>
                    <a:pt x="2805" y="10375"/>
                    <a:pt x="3104" y="9977"/>
                  </a:cubicBezTo>
                  <a:cubicBezTo>
                    <a:pt x="3442" y="9560"/>
                    <a:pt x="3760" y="9122"/>
                    <a:pt x="4098" y="8684"/>
                  </a:cubicBezTo>
                  <a:cubicBezTo>
                    <a:pt x="4715" y="7869"/>
                    <a:pt x="5252" y="7033"/>
                    <a:pt x="5729" y="6138"/>
                  </a:cubicBezTo>
                  <a:cubicBezTo>
                    <a:pt x="5789" y="6118"/>
                    <a:pt x="5729" y="6118"/>
                    <a:pt x="5729" y="6118"/>
                  </a:cubicBezTo>
                  <a:cubicBezTo>
                    <a:pt x="5133" y="7113"/>
                    <a:pt x="4436" y="8068"/>
                    <a:pt x="3740" y="8983"/>
                  </a:cubicBezTo>
                  <a:cubicBezTo>
                    <a:pt x="3422" y="9400"/>
                    <a:pt x="3064" y="9858"/>
                    <a:pt x="2745" y="10276"/>
                  </a:cubicBezTo>
                  <a:cubicBezTo>
                    <a:pt x="2606" y="10475"/>
                    <a:pt x="2427" y="10674"/>
                    <a:pt x="2268" y="10892"/>
                  </a:cubicBezTo>
                  <a:cubicBezTo>
                    <a:pt x="2368" y="10554"/>
                    <a:pt x="2447" y="10176"/>
                    <a:pt x="2547" y="9818"/>
                  </a:cubicBezTo>
                  <a:cubicBezTo>
                    <a:pt x="2984" y="8107"/>
                    <a:pt x="3422" y="6337"/>
                    <a:pt x="4058" y="4706"/>
                  </a:cubicBezTo>
                  <a:cubicBezTo>
                    <a:pt x="4715" y="3094"/>
                    <a:pt x="5550" y="1543"/>
                    <a:pt x="6426" y="51"/>
                  </a:cubicBezTo>
                  <a:cubicBezTo>
                    <a:pt x="6438" y="26"/>
                    <a:pt x="6411" y="1"/>
                    <a:pt x="638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4344928" y="3578742"/>
              <a:ext cx="64252" cy="100815"/>
            </a:xfrm>
            <a:custGeom>
              <a:avLst/>
              <a:gdLst/>
              <a:ahLst/>
              <a:cxnLst/>
              <a:rect l="l" t="t" r="r" b="b"/>
              <a:pathLst>
                <a:path w="1984" h="3113" extrusionOk="0">
                  <a:moveTo>
                    <a:pt x="1957" y="1"/>
                  </a:moveTo>
                  <a:cubicBezTo>
                    <a:pt x="1953" y="1"/>
                    <a:pt x="1950" y="3"/>
                    <a:pt x="1950" y="9"/>
                  </a:cubicBezTo>
                  <a:cubicBezTo>
                    <a:pt x="1194" y="944"/>
                    <a:pt x="517" y="2018"/>
                    <a:pt x="0" y="3092"/>
                  </a:cubicBezTo>
                  <a:cubicBezTo>
                    <a:pt x="0" y="3112"/>
                    <a:pt x="20" y="3112"/>
                    <a:pt x="20" y="3112"/>
                  </a:cubicBezTo>
                  <a:cubicBezTo>
                    <a:pt x="676" y="2098"/>
                    <a:pt x="1313" y="1043"/>
                    <a:pt x="1969" y="29"/>
                  </a:cubicBezTo>
                  <a:cubicBezTo>
                    <a:pt x="1983" y="15"/>
                    <a:pt x="1968" y="1"/>
                    <a:pt x="19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7"/>
            <p:cNvSpPr/>
            <p:nvPr/>
          </p:nvSpPr>
          <p:spPr>
            <a:xfrm>
              <a:off x="3893969" y="3355319"/>
              <a:ext cx="324724" cy="549897"/>
            </a:xfrm>
            <a:custGeom>
              <a:avLst/>
              <a:gdLst/>
              <a:ahLst/>
              <a:cxnLst/>
              <a:rect l="l" t="t" r="r" b="b"/>
              <a:pathLst>
                <a:path w="10027" h="16980" extrusionOk="0">
                  <a:moveTo>
                    <a:pt x="1186" y="0"/>
                  </a:moveTo>
                  <a:cubicBezTo>
                    <a:pt x="897" y="0"/>
                    <a:pt x="640" y="151"/>
                    <a:pt x="478" y="562"/>
                  </a:cubicBezTo>
                  <a:cubicBezTo>
                    <a:pt x="0" y="1676"/>
                    <a:pt x="776" y="2929"/>
                    <a:pt x="1313" y="3844"/>
                  </a:cubicBezTo>
                  <a:cubicBezTo>
                    <a:pt x="1771" y="4620"/>
                    <a:pt x="2268" y="5535"/>
                    <a:pt x="2089" y="6430"/>
                  </a:cubicBezTo>
                  <a:cubicBezTo>
                    <a:pt x="1970" y="7007"/>
                    <a:pt x="1532" y="7465"/>
                    <a:pt x="1472" y="8062"/>
                  </a:cubicBezTo>
                  <a:cubicBezTo>
                    <a:pt x="1293" y="9394"/>
                    <a:pt x="2586" y="10230"/>
                    <a:pt x="3521" y="10847"/>
                  </a:cubicBezTo>
                  <a:cubicBezTo>
                    <a:pt x="5868" y="12398"/>
                    <a:pt x="9111" y="13771"/>
                    <a:pt x="9529" y="16914"/>
                  </a:cubicBezTo>
                  <a:cubicBezTo>
                    <a:pt x="9538" y="16959"/>
                    <a:pt x="9579" y="16979"/>
                    <a:pt x="9622" y="16979"/>
                  </a:cubicBezTo>
                  <a:cubicBezTo>
                    <a:pt x="9674" y="16979"/>
                    <a:pt x="9728" y="16949"/>
                    <a:pt x="9728" y="16894"/>
                  </a:cubicBezTo>
                  <a:lnTo>
                    <a:pt x="9728" y="16874"/>
                  </a:lnTo>
                  <a:lnTo>
                    <a:pt x="9728" y="16854"/>
                  </a:lnTo>
                  <a:cubicBezTo>
                    <a:pt x="10026" y="15263"/>
                    <a:pt x="10026" y="13632"/>
                    <a:pt x="9668" y="12040"/>
                  </a:cubicBezTo>
                  <a:cubicBezTo>
                    <a:pt x="9330" y="10429"/>
                    <a:pt x="8594" y="8957"/>
                    <a:pt x="7778" y="7544"/>
                  </a:cubicBezTo>
                  <a:cubicBezTo>
                    <a:pt x="6366" y="5137"/>
                    <a:pt x="4874" y="2671"/>
                    <a:pt x="2725" y="841"/>
                  </a:cubicBezTo>
                  <a:cubicBezTo>
                    <a:pt x="2341" y="495"/>
                    <a:pt x="1709" y="0"/>
                    <a:pt x="1186"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7"/>
            <p:cNvSpPr/>
            <p:nvPr/>
          </p:nvSpPr>
          <p:spPr>
            <a:xfrm>
              <a:off x="4004758" y="3537451"/>
              <a:ext cx="222938" cy="621403"/>
            </a:xfrm>
            <a:custGeom>
              <a:avLst/>
              <a:gdLst/>
              <a:ahLst/>
              <a:cxnLst/>
              <a:rect l="l" t="t" r="r" b="b"/>
              <a:pathLst>
                <a:path w="6884" h="19188" extrusionOk="0">
                  <a:moveTo>
                    <a:pt x="1316" y="1"/>
                  </a:moveTo>
                  <a:cubicBezTo>
                    <a:pt x="1280" y="1"/>
                    <a:pt x="1245" y="66"/>
                    <a:pt x="1274" y="110"/>
                  </a:cubicBezTo>
                  <a:cubicBezTo>
                    <a:pt x="3303" y="2378"/>
                    <a:pt x="4616" y="4984"/>
                    <a:pt x="5412" y="7868"/>
                  </a:cubicBezTo>
                  <a:cubicBezTo>
                    <a:pt x="4059" y="5979"/>
                    <a:pt x="1612" y="5024"/>
                    <a:pt x="40" y="3333"/>
                  </a:cubicBezTo>
                  <a:cubicBezTo>
                    <a:pt x="36" y="3328"/>
                    <a:pt x="29" y="3325"/>
                    <a:pt x="24" y="3325"/>
                  </a:cubicBezTo>
                  <a:lnTo>
                    <a:pt x="24" y="3325"/>
                  </a:lnTo>
                  <a:cubicBezTo>
                    <a:pt x="8" y="3325"/>
                    <a:pt x="1" y="3348"/>
                    <a:pt x="60" y="3392"/>
                  </a:cubicBezTo>
                  <a:cubicBezTo>
                    <a:pt x="1632" y="5302"/>
                    <a:pt x="4079" y="6257"/>
                    <a:pt x="5551" y="8286"/>
                  </a:cubicBezTo>
                  <a:cubicBezTo>
                    <a:pt x="5551" y="8366"/>
                    <a:pt x="5571" y="8445"/>
                    <a:pt x="5610" y="8525"/>
                  </a:cubicBezTo>
                  <a:cubicBezTo>
                    <a:pt x="6446" y="11966"/>
                    <a:pt x="6506" y="15587"/>
                    <a:pt x="6406" y="19128"/>
                  </a:cubicBezTo>
                  <a:cubicBezTo>
                    <a:pt x="6406" y="19167"/>
                    <a:pt x="6431" y="19187"/>
                    <a:pt x="6456" y="19187"/>
                  </a:cubicBezTo>
                  <a:cubicBezTo>
                    <a:pt x="6481" y="19187"/>
                    <a:pt x="6506" y="19167"/>
                    <a:pt x="6506" y="19128"/>
                  </a:cubicBezTo>
                  <a:cubicBezTo>
                    <a:pt x="6884" y="14612"/>
                    <a:pt x="6705" y="9619"/>
                    <a:pt x="4934" y="5342"/>
                  </a:cubicBezTo>
                  <a:cubicBezTo>
                    <a:pt x="4616" y="3890"/>
                    <a:pt x="4118" y="2458"/>
                    <a:pt x="3363" y="1164"/>
                  </a:cubicBezTo>
                  <a:cubicBezTo>
                    <a:pt x="3357" y="1153"/>
                    <a:pt x="3346" y="1148"/>
                    <a:pt x="3334" y="1148"/>
                  </a:cubicBezTo>
                  <a:cubicBezTo>
                    <a:pt x="3306" y="1148"/>
                    <a:pt x="3275" y="1176"/>
                    <a:pt x="3303" y="1204"/>
                  </a:cubicBezTo>
                  <a:cubicBezTo>
                    <a:pt x="3860" y="2398"/>
                    <a:pt x="4397" y="3611"/>
                    <a:pt x="4735" y="4904"/>
                  </a:cubicBezTo>
                  <a:cubicBezTo>
                    <a:pt x="3939" y="3114"/>
                    <a:pt x="2825" y="1443"/>
                    <a:pt x="1353" y="31"/>
                  </a:cubicBezTo>
                  <a:cubicBezTo>
                    <a:pt x="1343" y="10"/>
                    <a:pt x="1329" y="1"/>
                    <a:pt x="131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3991706" y="3597913"/>
              <a:ext cx="82031" cy="74550"/>
            </a:xfrm>
            <a:custGeom>
              <a:avLst/>
              <a:gdLst/>
              <a:ahLst/>
              <a:cxnLst/>
              <a:rect l="l" t="t" r="r" b="b"/>
              <a:pathLst>
                <a:path w="2533" h="2302" extrusionOk="0">
                  <a:moveTo>
                    <a:pt x="55" y="0"/>
                  </a:moveTo>
                  <a:cubicBezTo>
                    <a:pt x="24" y="0"/>
                    <a:pt x="0" y="38"/>
                    <a:pt x="46" y="53"/>
                  </a:cubicBezTo>
                  <a:cubicBezTo>
                    <a:pt x="742" y="909"/>
                    <a:pt x="1637" y="1705"/>
                    <a:pt x="2532" y="2301"/>
                  </a:cubicBezTo>
                  <a:lnTo>
                    <a:pt x="2532" y="2281"/>
                  </a:lnTo>
                  <a:cubicBezTo>
                    <a:pt x="1717" y="1525"/>
                    <a:pt x="921" y="750"/>
                    <a:pt x="85" y="14"/>
                  </a:cubicBezTo>
                  <a:cubicBezTo>
                    <a:pt x="76" y="4"/>
                    <a:pt x="65" y="0"/>
                    <a:pt x="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3988015" y="3493084"/>
              <a:ext cx="80574" cy="109785"/>
            </a:xfrm>
            <a:custGeom>
              <a:avLst/>
              <a:gdLst/>
              <a:ahLst/>
              <a:cxnLst/>
              <a:rect l="l" t="t" r="r" b="b"/>
              <a:pathLst>
                <a:path w="2488" h="3390" extrusionOk="0">
                  <a:moveTo>
                    <a:pt x="50" y="0"/>
                  </a:moveTo>
                  <a:cubicBezTo>
                    <a:pt x="32" y="0"/>
                    <a:pt x="0" y="19"/>
                    <a:pt x="0" y="48"/>
                  </a:cubicBezTo>
                  <a:cubicBezTo>
                    <a:pt x="597" y="1281"/>
                    <a:pt x="1473" y="2455"/>
                    <a:pt x="2467" y="3390"/>
                  </a:cubicBezTo>
                  <a:cubicBezTo>
                    <a:pt x="2487" y="3390"/>
                    <a:pt x="2487" y="3390"/>
                    <a:pt x="2487" y="3370"/>
                  </a:cubicBezTo>
                  <a:cubicBezTo>
                    <a:pt x="1572" y="2336"/>
                    <a:pt x="796" y="1202"/>
                    <a:pt x="60" y="8"/>
                  </a:cubicBezTo>
                  <a:cubicBezTo>
                    <a:pt x="60" y="3"/>
                    <a:pt x="56" y="0"/>
                    <a:pt x="5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7"/>
            <p:cNvSpPr/>
            <p:nvPr/>
          </p:nvSpPr>
          <p:spPr>
            <a:xfrm>
              <a:off x="4109134" y="3946860"/>
              <a:ext cx="231941" cy="312483"/>
            </a:xfrm>
            <a:custGeom>
              <a:avLst/>
              <a:gdLst/>
              <a:ahLst/>
              <a:cxnLst/>
              <a:rect l="l" t="t" r="r" b="b"/>
              <a:pathLst>
                <a:path w="7162" h="9649" extrusionOk="0">
                  <a:moveTo>
                    <a:pt x="1114" y="1"/>
                  </a:moveTo>
                  <a:lnTo>
                    <a:pt x="0" y="9649"/>
                  </a:lnTo>
                  <a:lnTo>
                    <a:pt x="7162" y="9649"/>
                  </a:lnTo>
                  <a:lnTo>
                    <a:pt x="6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7"/>
            <p:cNvSpPr/>
            <p:nvPr/>
          </p:nvSpPr>
          <p:spPr>
            <a:xfrm>
              <a:off x="4138766" y="3946860"/>
              <a:ext cx="176531" cy="50942"/>
            </a:xfrm>
            <a:custGeom>
              <a:avLst/>
              <a:gdLst/>
              <a:ahLst/>
              <a:cxnLst/>
              <a:rect l="l" t="t" r="r" b="b"/>
              <a:pathLst>
                <a:path w="5451" h="1573" extrusionOk="0">
                  <a:moveTo>
                    <a:pt x="199" y="1"/>
                  </a:moveTo>
                  <a:lnTo>
                    <a:pt x="0" y="1572"/>
                  </a:lnTo>
                  <a:lnTo>
                    <a:pt x="5451" y="1572"/>
                  </a:lnTo>
                  <a:lnTo>
                    <a:pt x="5272"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4116226" y="3912726"/>
              <a:ext cx="217757" cy="50262"/>
            </a:xfrm>
            <a:custGeom>
              <a:avLst/>
              <a:gdLst/>
              <a:ahLst/>
              <a:cxnLst/>
              <a:rect l="l" t="t" r="r" b="b"/>
              <a:pathLst>
                <a:path w="6724" h="1552" extrusionOk="0">
                  <a:moveTo>
                    <a:pt x="0" y="0"/>
                  </a:moveTo>
                  <a:lnTo>
                    <a:pt x="0" y="1552"/>
                  </a:lnTo>
                  <a:lnTo>
                    <a:pt x="6724" y="1552"/>
                  </a:lnTo>
                  <a:lnTo>
                    <a:pt x="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5244901" y="2083211"/>
              <a:ext cx="527649" cy="659942"/>
            </a:xfrm>
            <a:custGeom>
              <a:avLst/>
              <a:gdLst/>
              <a:ahLst/>
              <a:cxnLst/>
              <a:rect l="l" t="t" r="r" b="b"/>
              <a:pathLst>
                <a:path w="16293" h="20378" extrusionOk="0">
                  <a:moveTo>
                    <a:pt x="9167" y="1"/>
                  </a:moveTo>
                  <a:cubicBezTo>
                    <a:pt x="8349" y="1"/>
                    <a:pt x="7637" y="242"/>
                    <a:pt x="7181" y="635"/>
                  </a:cubicBezTo>
                  <a:cubicBezTo>
                    <a:pt x="5113" y="2385"/>
                    <a:pt x="5689" y="5011"/>
                    <a:pt x="4814" y="6403"/>
                  </a:cubicBezTo>
                  <a:cubicBezTo>
                    <a:pt x="4297" y="7259"/>
                    <a:pt x="2546" y="8154"/>
                    <a:pt x="2228" y="9149"/>
                  </a:cubicBezTo>
                  <a:cubicBezTo>
                    <a:pt x="1651" y="10780"/>
                    <a:pt x="3044" y="11377"/>
                    <a:pt x="2725" y="12232"/>
                  </a:cubicBezTo>
                  <a:cubicBezTo>
                    <a:pt x="2268" y="13485"/>
                    <a:pt x="597" y="13386"/>
                    <a:pt x="298" y="15455"/>
                  </a:cubicBezTo>
                  <a:cubicBezTo>
                    <a:pt x="0" y="17484"/>
                    <a:pt x="2268" y="19672"/>
                    <a:pt x="7619" y="20269"/>
                  </a:cubicBezTo>
                  <a:cubicBezTo>
                    <a:pt x="8287" y="20343"/>
                    <a:pt x="8917" y="20378"/>
                    <a:pt x="9508" y="20378"/>
                  </a:cubicBezTo>
                  <a:cubicBezTo>
                    <a:pt x="13658" y="20378"/>
                    <a:pt x="15919" y="18680"/>
                    <a:pt x="16093" y="17165"/>
                  </a:cubicBezTo>
                  <a:cubicBezTo>
                    <a:pt x="16292" y="15415"/>
                    <a:pt x="14502" y="14858"/>
                    <a:pt x="14383" y="13565"/>
                  </a:cubicBezTo>
                  <a:cubicBezTo>
                    <a:pt x="14303" y="12729"/>
                    <a:pt x="15397" y="12133"/>
                    <a:pt x="15457" y="10621"/>
                  </a:cubicBezTo>
                  <a:cubicBezTo>
                    <a:pt x="15497" y="9109"/>
                    <a:pt x="14005" y="8611"/>
                    <a:pt x="13806" y="7318"/>
                  </a:cubicBezTo>
                  <a:cubicBezTo>
                    <a:pt x="13587" y="6025"/>
                    <a:pt x="14283" y="2862"/>
                    <a:pt x="12373" y="1251"/>
                  </a:cubicBezTo>
                  <a:cubicBezTo>
                    <a:pt x="11332" y="363"/>
                    <a:pt x="10170" y="1"/>
                    <a:pt x="916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7"/>
            <p:cNvSpPr/>
            <p:nvPr/>
          </p:nvSpPr>
          <p:spPr>
            <a:xfrm>
              <a:off x="5236514" y="2105038"/>
              <a:ext cx="249332" cy="601746"/>
            </a:xfrm>
            <a:custGeom>
              <a:avLst/>
              <a:gdLst/>
              <a:ahLst/>
              <a:cxnLst/>
              <a:rect l="l" t="t" r="r" b="b"/>
              <a:pathLst>
                <a:path w="7699" h="18581" extrusionOk="0">
                  <a:moveTo>
                    <a:pt x="7659" y="0"/>
                  </a:moveTo>
                  <a:lnTo>
                    <a:pt x="7659" y="0"/>
                  </a:lnTo>
                  <a:cubicBezTo>
                    <a:pt x="7062" y="418"/>
                    <a:pt x="6605" y="955"/>
                    <a:pt x="6287" y="1592"/>
                  </a:cubicBezTo>
                  <a:cubicBezTo>
                    <a:pt x="5948" y="2268"/>
                    <a:pt x="5710" y="2984"/>
                    <a:pt x="5511" y="3700"/>
                  </a:cubicBezTo>
                  <a:cubicBezTo>
                    <a:pt x="5411" y="4138"/>
                    <a:pt x="5312" y="4576"/>
                    <a:pt x="5093" y="4973"/>
                  </a:cubicBezTo>
                  <a:cubicBezTo>
                    <a:pt x="4914" y="5332"/>
                    <a:pt x="4675" y="5590"/>
                    <a:pt x="4377" y="5869"/>
                  </a:cubicBezTo>
                  <a:cubicBezTo>
                    <a:pt x="3800" y="6386"/>
                    <a:pt x="3104" y="6784"/>
                    <a:pt x="2587" y="7380"/>
                  </a:cubicBezTo>
                  <a:cubicBezTo>
                    <a:pt x="2089" y="7937"/>
                    <a:pt x="1711" y="8674"/>
                    <a:pt x="1910" y="9449"/>
                  </a:cubicBezTo>
                  <a:cubicBezTo>
                    <a:pt x="2010" y="9867"/>
                    <a:pt x="2288" y="10205"/>
                    <a:pt x="2467" y="10603"/>
                  </a:cubicBezTo>
                  <a:cubicBezTo>
                    <a:pt x="2606" y="10981"/>
                    <a:pt x="2686" y="11419"/>
                    <a:pt x="2348" y="11717"/>
                  </a:cubicBezTo>
                  <a:cubicBezTo>
                    <a:pt x="2089" y="11976"/>
                    <a:pt x="1711" y="12095"/>
                    <a:pt x="1393" y="12314"/>
                  </a:cubicBezTo>
                  <a:cubicBezTo>
                    <a:pt x="1095" y="12513"/>
                    <a:pt x="816" y="12791"/>
                    <a:pt x="617" y="13070"/>
                  </a:cubicBezTo>
                  <a:cubicBezTo>
                    <a:pt x="180" y="13647"/>
                    <a:pt x="1" y="14383"/>
                    <a:pt x="120" y="15119"/>
                  </a:cubicBezTo>
                  <a:cubicBezTo>
                    <a:pt x="438" y="16790"/>
                    <a:pt x="1990" y="17745"/>
                    <a:pt x="3422" y="18321"/>
                  </a:cubicBezTo>
                  <a:cubicBezTo>
                    <a:pt x="3621" y="18401"/>
                    <a:pt x="3820" y="18501"/>
                    <a:pt x="4019" y="18580"/>
                  </a:cubicBezTo>
                  <a:cubicBezTo>
                    <a:pt x="4039" y="18580"/>
                    <a:pt x="4079" y="18560"/>
                    <a:pt x="4039" y="18540"/>
                  </a:cubicBezTo>
                  <a:cubicBezTo>
                    <a:pt x="2606" y="17884"/>
                    <a:pt x="916" y="17108"/>
                    <a:pt x="359" y="15497"/>
                  </a:cubicBezTo>
                  <a:cubicBezTo>
                    <a:pt x="120" y="14781"/>
                    <a:pt x="199" y="14005"/>
                    <a:pt x="617" y="13348"/>
                  </a:cubicBezTo>
                  <a:cubicBezTo>
                    <a:pt x="816" y="13030"/>
                    <a:pt x="1095" y="12771"/>
                    <a:pt x="1393" y="12572"/>
                  </a:cubicBezTo>
                  <a:cubicBezTo>
                    <a:pt x="1691" y="12334"/>
                    <a:pt x="2010" y="12214"/>
                    <a:pt x="2308" y="12015"/>
                  </a:cubicBezTo>
                  <a:cubicBezTo>
                    <a:pt x="2606" y="11817"/>
                    <a:pt x="2785" y="11498"/>
                    <a:pt x="2746" y="11140"/>
                  </a:cubicBezTo>
                  <a:cubicBezTo>
                    <a:pt x="2726" y="10742"/>
                    <a:pt x="2547" y="10424"/>
                    <a:pt x="2348" y="10086"/>
                  </a:cubicBezTo>
                  <a:cubicBezTo>
                    <a:pt x="2169" y="9728"/>
                    <a:pt x="1990" y="9370"/>
                    <a:pt x="2010" y="8952"/>
                  </a:cubicBezTo>
                  <a:cubicBezTo>
                    <a:pt x="2030" y="8554"/>
                    <a:pt x="2209" y="8216"/>
                    <a:pt x="2427" y="7878"/>
                  </a:cubicBezTo>
                  <a:cubicBezTo>
                    <a:pt x="2885" y="7241"/>
                    <a:pt x="3541" y="6843"/>
                    <a:pt x="4158" y="6346"/>
                  </a:cubicBezTo>
                  <a:cubicBezTo>
                    <a:pt x="4755" y="5849"/>
                    <a:pt x="5252" y="5312"/>
                    <a:pt x="5451" y="4556"/>
                  </a:cubicBezTo>
                  <a:cubicBezTo>
                    <a:pt x="5551" y="4178"/>
                    <a:pt x="5610" y="3780"/>
                    <a:pt x="5710" y="3382"/>
                  </a:cubicBezTo>
                  <a:cubicBezTo>
                    <a:pt x="5809" y="3044"/>
                    <a:pt x="5909" y="2666"/>
                    <a:pt x="6028" y="2328"/>
                  </a:cubicBezTo>
                  <a:cubicBezTo>
                    <a:pt x="6287" y="1631"/>
                    <a:pt x="6665" y="975"/>
                    <a:pt x="7162" y="458"/>
                  </a:cubicBezTo>
                  <a:cubicBezTo>
                    <a:pt x="7281" y="338"/>
                    <a:pt x="7420" y="199"/>
                    <a:pt x="7600" y="80"/>
                  </a:cubicBezTo>
                  <a:cubicBezTo>
                    <a:pt x="7699" y="20"/>
                    <a:pt x="7679" y="0"/>
                    <a:pt x="765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7"/>
            <p:cNvSpPr/>
            <p:nvPr/>
          </p:nvSpPr>
          <p:spPr>
            <a:xfrm>
              <a:off x="5658682" y="2149859"/>
              <a:ext cx="119663" cy="560131"/>
            </a:xfrm>
            <a:custGeom>
              <a:avLst/>
              <a:gdLst/>
              <a:ahLst/>
              <a:cxnLst/>
              <a:rect l="l" t="t" r="r" b="b"/>
              <a:pathLst>
                <a:path w="3695" h="17296" extrusionOk="0">
                  <a:moveTo>
                    <a:pt x="26" y="1"/>
                  </a:moveTo>
                  <a:cubicBezTo>
                    <a:pt x="16" y="1"/>
                    <a:pt x="0" y="15"/>
                    <a:pt x="14" y="29"/>
                  </a:cubicBezTo>
                  <a:cubicBezTo>
                    <a:pt x="332" y="745"/>
                    <a:pt x="591" y="1481"/>
                    <a:pt x="790" y="2237"/>
                  </a:cubicBezTo>
                  <a:cubicBezTo>
                    <a:pt x="969" y="2953"/>
                    <a:pt x="1009" y="3669"/>
                    <a:pt x="1168" y="4385"/>
                  </a:cubicBezTo>
                  <a:cubicBezTo>
                    <a:pt x="1208" y="4743"/>
                    <a:pt x="1307" y="5081"/>
                    <a:pt x="1426" y="5439"/>
                  </a:cubicBezTo>
                  <a:cubicBezTo>
                    <a:pt x="1566" y="5758"/>
                    <a:pt x="1725" y="6036"/>
                    <a:pt x="1904" y="6335"/>
                  </a:cubicBezTo>
                  <a:cubicBezTo>
                    <a:pt x="2282" y="6931"/>
                    <a:pt x="2660" y="7488"/>
                    <a:pt x="2759" y="8205"/>
                  </a:cubicBezTo>
                  <a:cubicBezTo>
                    <a:pt x="2859" y="8901"/>
                    <a:pt x="2720" y="9597"/>
                    <a:pt x="2401" y="10214"/>
                  </a:cubicBezTo>
                  <a:cubicBezTo>
                    <a:pt x="2123" y="10731"/>
                    <a:pt x="1725" y="11328"/>
                    <a:pt x="1983" y="11944"/>
                  </a:cubicBezTo>
                  <a:cubicBezTo>
                    <a:pt x="2182" y="12482"/>
                    <a:pt x="2700" y="12800"/>
                    <a:pt x="3018" y="13218"/>
                  </a:cubicBezTo>
                  <a:cubicBezTo>
                    <a:pt x="3396" y="13695"/>
                    <a:pt x="3495" y="14312"/>
                    <a:pt x="3396" y="14908"/>
                  </a:cubicBezTo>
                  <a:cubicBezTo>
                    <a:pt x="3097" y="16400"/>
                    <a:pt x="1606" y="17156"/>
                    <a:pt x="213" y="17216"/>
                  </a:cubicBezTo>
                  <a:cubicBezTo>
                    <a:pt x="173" y="17216"/>
                    <a:pt x="173" y="17296"/>
                    <a:pt x="213" y="17296"/>
                  </a:cubicBezTo>
                  <a:cubicBezTo>
                    <a:pt x="1426" y="17276"/>
                    <a:pt x="2779" y="16758"/>
                    <a:pt x="3356" y="15605"/>
                  </a:cubicBezTo>
                  <a:cubicBezTo>
                    <a:pt x="3595" y="15028"/>
                    <a:pt x="3694" y="14411"/>
                    <a:pt x="3555" y="13834"/>
                  </a:cubicBezTo>
                  <a:cubicBezTo>
                    <a:pt x="3475" y="13556"/>
                    <a:pt x="3356" y="13297"/>
                    <a:pt x="3177" y="13058"/>
                  </a:cubicBezTo>
                  <a:cubicBezTo>
                    <a:pt x="2998" y="12840"/>
                    <a:pt x="2759" y="12641"/>
                    <a:pt x="2560" y="12422"/>
                  </a:cubicBezTo>
                  <a:cubicBezTo>
                    <a:pt x="2361" y="12223"/>
                    <a:pt x="2182" y="11964"/>
                    <a:pt x="2103" y="11706"/>
                  </a:cubicBezTo>
                  <a:cubicBezTo>
                    <a:pt x="2023" y="11348"/>
                    <a:pt x="2182" y="11029"/>
                    <a:pt x="2322" y="10731"/>
                  </a:cubicBezTo>
                  <a:cubicBezTo>
                    <a:pt x="2501" y="10433"/>
                    <a:pt x="2680" y="10134"/>
                    <a:pt x="2799" y="9816"/>
                  </a:cubicBezTo>
                  <a:cubicBezTo>
                    <a:pt x="2918" y="9478"/>
                    <a:pt x="2978" y="9159"/>
                    <a:pt x="2998" y="8821"/>
                  </a:cubicBezTo>
                  <a:cubicBezTo>
                    <a:pt x="3058" y="8085"/>
                    <a:pt x="2819" y="7429"/>
                    <a:pt x="2461" y="6832"/>
                  </a:cubicBezTo>
                  <a:cubicBezTo>
                    <a:pt x="2282" y="6534"/>
                    <a:pt x="2063" y="6255"/>
                    <a:pt x="1884" y="5957"/>
                  </a:cubicBezTo>
                  <a:cubicBezTo>
                    <a:pt x="1685" y="5638"/>
                    <a:pt x="1506" y="5280"/>
                    <a:pt x="1407" y="4902"/>
                  </a:cubicBezTo>
                  <a:cubicBezTo>
                    <a:pt x="1168" y="4107"/>
                    <a:pt x="1108" y="3251"/>
                    <a:pt x="909" y="2456"/>
                  </a:cubicBezTo>
                  <a:cubicBezTo>
                    <a:pt x="710" y="1600"/>
                    <a:pt x="412" y="804"/>
                    <a:pt x="34" y="9"/>
                  </a:cubicBezTo>
                  <a:cubicBezTo>
                    <a:pt x="34" y="3"/>
                    <a:pt x="31" y="1"/>
                    <a:pt x="2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5116690" y="4067979"/>
              <a:ext cx="520556" cy="459608"/>
            </a:xfrm>
            <a:custGeom>
              <a:avLst/>
              <a:gdLst/>
              <a:ahLst/>
              <a:cxnLst/>
              <a:rect l="l" t="t" r="r" b="b"/>
              <a:pathLst>
                <a:path w="16074" h="14192" extrusionOk="0">
                  <a:moveTo>
                    <a:pt x="16074" y="0"/>
                  </a:moveTo>
                  <a:lnTo>
                    <a:pt x="7102" y="100"/>
                  </a:lnTo>
                  <a:lnTo>
                    <a:pt x="6804" y="9211"/>
                  </a:lnTo>
                  <a:cubicBezTo>
                    <a:pt x="6804" y="9211"/>
                    <a:pt x="1492" y="11677"/>
                    <a:pt x="935" y="12135"/>
                  </a:cubicBezTo>
                  <a:cubicBezTo>
                    <a:pt x="398" y="12573"/>
                    <a:pt x="0" y="13985"/>
                    <a:pt x="458" y="14144"/>
                  </a:cubicBezTo>
                  <a:cubicBezTo>
                    <a:pt x="573" y="14176"/>
                    <a:pt x="1417" y="14192"/>
                    <a:pt x="2652" y="14192"/>
                  </a:cubicBezTo>
                  <a:cubicBezTo>
                    <a:pt x="6734" y="14192"/>
                    <a:pt x="15084" y="14026"/>
                    <a:pt x="15497" y="13766"/>
                  </a:cubicBezTo>
                  <a:cubicBezTo>
                    <a:pt x="15716" y="13647"/>
                    <a:pt x="15795" y="11598"/>
                    <a:pt x="15855" y="9111"/>
                  </a:cubicBezTo>
                  <a:cubicBezTo>
                    <a:pt x="15855" y="9091"/>
                    <a:pt x="16074" y="1"/>
                    <a:pt x="1607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268737" y="4396620"/>
              <a:ext cx="1295" cy="1231"/>
            </a:xfrm>
            <a:custGeom>
              <a:avLst/>
              <a:gdLst/>
              <a:ahLst/>
              <a:cxnLst/>
              <a:rect l="l" t="t" r="r" b="b"/>
              <a:pathLst>
                <a:path w="40" h="38" extrusionOk="0">
                  <a:moveTo>
                    <a:pt x="35" y="1"/>
                  </a:moveTo>
                  <a:cubicBezTo>
                    <a:pt x="28" y="1"/>
                    <a:pt x="14" y="24"/>
                    <a:pt x="0" y="38"/>
                  </a:cubicBezTo>
                  <a:cubicBezTo>
                    <a:pt x="20" y="38"/>
                    <a:pt x="40" y="18"/>
                    <a:pt x="40" y="18"/>
                  </a:cubicBezTo>
                  <a:cubicBezTo>
                    <a:pt x="40" y="5"/>
                    <a:pt x="38" y="1"/>
                    <a:pt x="35"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7"/>
            <p:cNvSpPr/>
            <p:nvPr/>
          </p:nvSpPr>
          <p:spPr>
            <a:xfrm>
              <a:off x="5116690" y="4389430"/>
              <a:ext cx="512816" cy="138154"/>
            </a:xfrm>
            <a:custGeom>
              <a:avLst/>
              <a:gdLst/>
              <a:ahLst/>
              <a:cxnLst/>
              <a:rect l="l" t="t" r="r" b="b"/>
              <a:pathLst>
                <a:path w="15835" h="4266" extrusionOk="0">
                  <a:moveTo>
                    <a:pt x="15835" y="1"/>
                  </a:moveTo>
                  <a:cubicBezTo>
                    <a:pt x="13712" y="462"/>
                    <a:pt x="6540" y="1902"/>
                    <a:pt x="3966" y="1902"/>
                  </a:cubicBezTo>
                  <a:cubicBezTo>
                    <a:pt x="3429" y="1902"/>
                    <a:pt x="3092" y="1840"/>
                    <a:pt x="3044" y="1692"/>
                  </a:cubicBezTo>
                  <a:cubicBezTo>
                    <a:pt x="2945" y="1374"/>
                    <a:pt x="3800" y="777"/>
                    <a:pt x="4337" y="458"/>
                  </a:cubicBezTo>
                  <a:lnTo>
                    <a:pt x="4337" y="458"/>
                  </a:lnTo>
                  <a:cubicBezTo>
                    <a:pt x="2885" y="1155"/>
                    <a:pt x="1234" y="1950"/>
                    <a:pt x="955" y="2189"/>
                  </a:cubicBezTo>
                  <a:cubicBezTo>
                    <a:pt x="398" y="2647"/>
                    <a:pt x="0" y="4059"/>
                    <a:pt x="458" y="4218"/>
                  </a:cubicBezTo>
                  <a:cubicBezTo>
                    <a:pt x="573" y="4250"/>
                    <a:pt x="1417" y="4266"/>
                    <a:pt x="2652" y="4266"/>
                  </a:cubicBezTo>
                  <a:cubicBezTo>
                    <a:pt x="6734" y="4266"/>
                    <a:pt x="15084" y="4100"/>
                    <a:pt x="15497" y="3840"/>
                  </a:cubicBezTo>
                  <a:cubicBezTo>
                    <a:pt x="15676" y="3721"/>
                    <a:pt x="15775" y="2090"/>
                    <a:pt x="158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5337651" y="2760863"/>
              <a:ext cx="384637" cy="1579028"/>
            </a:xfrm>
            <a:custGeom>
              <a:avLst/>
              <a:gdLst/>
              <a:ahLst/>
              <a:cxnLst/>
              <a:rect l="l" t="t" r="r" b="b"/>
              <a:pathLst>
                <a:path w="11877" h="48758" extrusionOk="0">
                  <a:moveTo>
                    <a:pt x="3323" y="0"/>
                  </a:moveTo>
                  <a:cubicBezTo>
                    <a:pt x="3323" y="0"/>
                    <a:pt x="1274" y="21783"/>
                    <a:pt x="836" y="25383"/>
                  </a:cubicBezTo>
                  <a:cubicBezTo>
                    <a:pt x="399" y="28984"/>
                    <a:pt x="1" y="48618"/>
                    <a:pt x="1" y="48618"/>
                  </a:cubicBezTo>
                  <a:lnTo>
                    <a:pt x="9032" y="48757"/>
                  </a:lnTo>
                  <a:cubicBezTo>
                    <a:pt x="9032" y="48757"/>
                    <a:pt x="10106" y="25900"/>
                    <a:pt x="10166" y="25483"/>
                  </a:cubicBezTo>
                  <a:cubicBezTo>
                    <a:pt x="10504" y="23672"/>
                    <a:pt x="11877" y="0"/>
                    <a:pt x="11877"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5757682" y="3998416"/>
              <a:ext cx="492867" cy="563078"/>
            </a:xfrm>
            <a:custGeom>
              <a:avLst/>
              <a:gdLst/>
              <a:ahLst/>
              <a:cxnLst/>
              <a:rect l="l" t="t" r="r" b="b"/>
              <a:pathLst>
                <a:path w="15219" h="17387" extrusionOk="0">
                  <a:moveTo>
                    <a:pt x="11280" y="0"/>
                  </a:moveTo>
                  <a:lnTo>
                    <a:pt x="2487" y="2268"/>
                  </a:lnTo>
                  <a:lnTo>
                    <a:pt x="5471" y="10961"/>
                  </a:lnTo>
                  <a:lnTo>
                    <a:pt x="5511" y="11120"/>
                  </a:lnTo>
                  <a:cubicBezTo>
                    <a:pt x="5511" y="11120"/>
                    <a:pt x="916" y="14760"/>
                    <a:pt x="498" y="15317"/>
                  </a:cubicBezTo>
                  <a:cubicBezTo>
                    <a:pt x="60" y="15855"/>
                    <a:pt x="1" y="17346"/>
                    <a:pt x="518" y="17386"/>
                  </a:cubicBezTo>
                  <a:cubicBezTo>
                    <a:pt x="521" y="17386"/>
                    <a:pt x="524" y="17387"/>
                    <a:pt x="528" y="17387"/>
                  </a:cubicBezTo>
                  <a:cubicBezTo>
                    <a:pt x="1190" y="17387"/>
                    <a:pt x="14604" y="13962"/>
                    <a:pt x="15040" y="13527"/>
                  </a:cubicBezTo>
                  <a:cubicBezTo>
                    <a:pt x="15219" y="13348"/>
                    <a:pt x="14821" y="11339"/>
                    <a:pt x="14284" y="8932"/>
                  </a:cubicBezTo>
                  <a:cubicBezTo>
                    <a:pt x="14284" y="8892"/>
                    <a:pt x="14284" y="8872"/>
                    <a:pt x="14264" y="8852"/>
                  </a:cubicBezTo>
                  <a:cubicBezTo>
                    <a:pt x="14164" y="8355"/>
                    <a:pt x="11280" y="0"/>
                    <a:pt x="11280"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7"/>
            <p:cNvSpPr/>
            <p:nvPr/>
          </p:nvSpPr>
          <p:spPr>
            <a:xfrm>
              <a:off x="5757682" y="4321163"/>
              <a:ext cx="491572" cy="240329"/>
            </a:xfrm>
            <a:custGeom>
              <a:avLst/>
              <a:gdLst/>
              <a:ahLst/>
              <a:cxnLst/>
              <a:rect l="l" t="t" r="r" b="b"/>
              <a:pathLst>
                <a:path w="15179" h="7421" extrusionOk="0">
                  <a:moveTo>
                    <a:pt x="14522" y="0"/>
                  </a:moveTo>
                  <a:cubicBezTo>
                    <a:pt x="12646" y="820"/>
                    <a:pt x="4226" y="4494"/>
                    <a:pt x="2458" y="4494"/>
                  </a:cubicBezTo>
                  <a:cubicBezTo>
                    <a:pt x="2295" y="4494"/>
                    <a:pt x="2189" y="4463"/>
                    <a:pt x="2149" y="4397"/>
                  </a:cubicBezTo>
                  <a:cubicBezTo>
                    <a:pt x="2050" y="4237"/>
                    <a:pt x="2229" y="3939"/>
                    <a:pt x="2487" y="3641"/>
                  </a:cubicBezTo>
                  <a:lnTo>
                    <a:pt x="2487" y="3641"/>
                  </a:lnTo>
                  <a:cubicBezTo>
                    <a:pt x="1513" y="4436"/>
                    <a:pt x="637" y="5152"/>
                    <a:pt x="498" y="5391"/>
                  </a:cubicBezTo>
                  <a:cubicBezTo>
                    <a:pt x="60" y="5889"/>
                    <a:pt x="1" y="7380"/>
                    <a:pt x="518" y="7420"/>
                  </a:cubicBezTo>
                  <a:cubicBezTo>
                    <a:pt x="521" y="7420"/>
                    <a:pt x="524" y="7421"/>
                    <a:pt x="528" y="7421"/>
                  </a:cubicBezTo>
                  <a:cubicBezTo>
                    <a:pt x="1190" y="7421"/>
                    <a:pt x="14604" y="3996"/>
                    <a:pt x="15040" y="3561"/>
                  </a:cubicBezTo>
                  <a:cubicBezTo>
                    <a:pt x="15179" y="3402"/>
                    <a:pt x="14920" y="1910"/>
                    <a:pt x="1452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7"/>
            <p:cNvSpPr/>
            <p:nvPr/>
          </p:nvSpPr>
          <p:spPr>
            <a:xfrm>
              <a:off x="5445882" y="2760863"/>
              <a:ext cx="764092" cy="1563548"/>
            </a:xfrm>
            <a:custGeom>
              <a:avLst/>
              <a:gdLst/>
              <a:ahLst/>
              <a:cxnLst/>
              <a:rect l="l" t="t" r="r" b="b"/>
              <a:pathLst>
                <a:path w="23594" h="48280" extrusionOk="0">
                  <a:moveTo>
                    <a:pt x="1" y="0"/>
                  </a:moveTo>
                  <a:cubicBezTo>
                    <a:pt x="1" y="0"/>
                    <a:pt x="239" y="5132"/>
                    <a:pt x="1552" y="8395"/>
                  </a:cubicBezTo>
                  <a:cubicBezTo>
                    <a:pt x="1552" y="8395"/>
                    <a:pt x="2547" y="8693"/>
                    <a:pt x="4079" y="9549"/>
                  </a:cubicBezTo>
                  <a:cubicBezTo>
                    <a:pt x="4079" y="9549"/>
                    <a:pt x="7281" y="25920"/>
                    <a:pt x="7779" y="27552"/>
                  </a:cubicBezTo>
                  <a:cubicBezTo>
                    <a:pt x="8873" y="30993"/>
                    <a:pt x="14781" y="48280"/>
                    <a:pt x="14781" y="48280"/>
                  </a:cubicBezTo>
                  <a:lnTo>
                    <a:pt x="23593" y="46171"/>
                  </a:lnTo>
                  <a:cubicBezTo>
                    <a:pt x="23593" y="46171"/>
                    <a:pt x="16989" y="26477"/>
                    <a:pt x="16591" y="25204"/>
                  </a:cubicBezTo>
                  <a:cubicBezTo>
                    <a:pt x="16293" y="24289"/>
                    <a:pt x="13229" y="13865"/>
                    <a:pt x="12414" y="8972"/>
                  </a:cubicBezTo>
                  <a:cubicBezTo>
                    <a:pt x="12414" y="8972"/>
                    <a:pt x="13667" y="5391"/>
                    <a:pt x="10842"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7"/>
            <p:cNvSpPr/>
            <p:nvPr/>
          </p:nvSpPr>
          <p:spPr>
            <a:xfrm>
              <a:off x="5349893" y="2760863"/>
              <a:ext cx="636527" cy="919831"/>
            </a:xfrm>
            <a:custGeom>
              <a:avLst/>
              <a:gdLst/>
              <a:ahLst/>
              <a:cxnLst/>
              <a:rect l="l" t="t" r="r" b="b"/>
              <a:pathLst>
                <a:path w="19655" h="28403" extrusionOk="0">
                  <a:moveTo>
                    <a:pt x="2766" y="0"/>
                  </a:moveTo>
                  <a:cubicBezTo>
                    <a:pt x="2766" y="0"/>
                    <a:pt x="1" y="25761"/>
                    <a:pt x="21" y="26636"/>
                  </a:cubicBezTo>
                  <a:cubicBezTo>
                    <a:pt x="21" y="26636"/>
                    <a:pt x="2447" y="27989"/>
                    <a:pt x="5988" y="28347"/>
                  </a:cubicBezTo>
                  <a:cubicBezTo>
                    <a:pt x="6382" y="28385"/>
                    <a:pt x="6782" y="28403"/>
                    <a:pt x="7187" y="28403"/>
                  </a:cubicBezTo>
                  <a:cubicBezTo>
                    <a:pt x="12966" y="28403"/>
                    <a:pt x="19655" y="24806"/>
                    <a:pt x="19655" y="24806"/>
                  </a:cubicBezTo>
                  <a:lnTo>
                    <a:pt x="15596" y="8932"/>
                  </a:lnTo>
                  <a:cubicBezTo>
                    <a:pt x="15596" y="8932"/>
                    <a:pt x="16631" y="4317"/>
                    <a:pt x="1380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7"/>
            <p:cNvSpPr/>
            <p:nvPr/>
          </p:nvSpPr>
          <p:spPr>
            <a:xfrm>
              <a:off x="5350541" y="2800794"/>
              <a:ext cx="629435" cy="872970"/>
            </a:xfrm>
            <a:custGeom>
              <a:avLst/>
              <a:gdLst/>
              <a:ahLst/>
              <a:cxnLst/>
              <a:rect l="l" t="t" r="r" b="b"/>
              <a:pathLst>
                <a:path w="19436" h="26956" extrusionOk="0">
                  <a:moveTo>
                    <a:pt x="4556" y="0"/>
                  </a:moveTo>
                  <a:cubicBezTo>
                    <a:pt x="4476" y="0"/>
                    <a:pt x="4417" y="80"/>
                    <a:pt x="4417" y="160"/>
                  </a:cubicBezTo>
                  <a:cubicBezTo>
                    <a:pt x="4417" y="219"/>
                    <a:pt x="4476" y="299"/>
                    <a:pt x="4556" y="299"/>
                  </a:cubicBezTo>
                  <a:cubicBezTo>
                    <a:pt x="4636" y="299"/>
                    <a:pt x="4715" y="219"/>
                    <a:pt x="4715" y="160"/>
                  </a:cubicBezTo>
                  <a:cubicBezTo>
                    <a:pt x="4715" y="80"/>
                    <a:pt x="4636" y="0"/>
                    <a:pt x="4556" y="0"/>
                  </a:cubicBezTo>
                  <a:close/>
                  <a:moveTo>
                    <a:pt x="6844" y="0"/>
                  </a:moveTo>
                  <a:cubicBezTo>
                    <a:pt x="6764" y="0"/>
                    <a:pt x="6704" y="80"/>
                    <a:pt x="6704" y="160"/>
                  </a:cubicBezTo>
                  <a:cubicBezTo>
                    <a:pt x="6704" y="239"/>
                    <a:pt x="6764" y="299"/>
                    <a:pt x="6844" y="299"/>
                  </a:cubicBezTo>
                  <a:cubicBezTo>
                    <a:pt x="6923" y="299"/>
                    <a:pt x="7003" y="239"/>
                    <a:pt x="7003" y="160"/>
                  </a:cubicBezTo>
                  <a:cubicBezTo>
                    <a:pt x="6963" y="80"/>
                    <a:pt x="6923" y="0"/>
                    <a:pt x="6844" y="0"/>
                  </a:cubicBezTo>
                  <a:close/>
                  <a:moveTo>
                    <a:pt x="9091" y="0"/>
                  </a:moveTo>
                  <a:cubicBezTo>
                    <a:pt x="9012" y="0"/>
                    <a:pt x="8932" y="80"/>
                    <a:pt x="8932" y="160"/>
                  </a:cubicBezTo>
                  <a:cubicBezTo>
                    <a:pt x="8932" y="239"/>
                    <a:pt x="9012" y="299"/>
                    <a:pt x="9091" y="299"/>
                  </a:cubicBezTo>
                  <a:cubicBezTo>
                    <a:pt x="9151" y="299"/>
                    <a:pt x="9231" y="239"/>
                    <a:pt x="9231" y="160"/>
                  </a:cubicBezTo>
                  <a:cubicBezTo>
                    <a:pt x="9231" y="80"/>
                    <a:pt x="9191" y="0"/>
                    <a:pt x="9091" y="0"/>
                  </a:cubicBezTo>
                  <a:close/>
                  <a:moveTo>
                    <a:pt x="11339" y="0"/>
                  </a:moveTo>
                  <a:cubicBezTo>
                    <a:pt x="11260" y="0"/>
                    <a:pt x="11200" y="80"/>
                    <a:pt x="11200" y="160"/>
                  </a:cubicBezTo>
                  <a:cubicBezTo>
                    <a:pt x="11200" y="239"/>
                    <a:pt x="11280" y="299"/>
                    <a:pt x="11339" y="299"/>
                  </a:cubicBezTo>
                  <a:cubicBezTo>
                    <a:pt x="11419" y="299"/>
                    <a:pt x="11498" y="239"/>
                    <a:pt x="11498" y="160"/>
                  </a:cubicBezTo>
                  <a:cubicBezTo>
                    <a:pt x="11498" y="80"/>
                    <a:pt x="11439" y="0"/>
                    <a:pt x="11339" y="0"/>
                  </a:cubicBezTo>
                  <a:close/>
                  <a:moveTo>
                    <a:pt x="13607" y="0"/>
                  </a:moveTo>
                  <a:cubicBezTo>
                    <a:pt x="13528" y="0"/>
                    <a:pt x="13468" y="80"/>
                    <a:pt x="13468" y="160"/>
                  </a:cubicBezTo>
                  <a:cubicBezTo>
                    <a:pt x="13468" y="239"/>
                    <a:pt x="13528" y="299"/>
                    <a:pt x="13607" y="299"/>
                  </a:cubicBezTo>
                  <a:cubicBezTo>
                    <a:pt x="13687" y="299"/>
                    <a:pt x="13746" y="239"/>
                    <a:pt x="13746" y="160"/>
                  </a:cubicBezTo>
                  <a:cubicBezTo>
                    <a:pt x="13746" y="80"/>
                    <a:pt x="13687" y="0"/>
                    <a:pt x="13607" y="0"/>
                  </a:cubicBezTo>
                  <a:close/>
                  <a:moveTo>
                    <a:pt x="3442" y="1592"/>
                  </a:moveTo>
                  <a:cubicBezTo>
                    <a:pt x="3362" y="1592"/>
                    <a:pt x="3283" y="1671"/>
                    <a:pt x="3283" y="1751"/>
                  </a:cubicBezTo>
                  <a:cubicBezTo>
                    <a:pt x="3283" y="1811"/>
                    <a:pt x="3362" y="1890"/>
                    <a:pt x="3442" y="1890"/>
                  </a:cubicBezTo>
                  <a:cubicBezTo>
                    <a:pt x="3522" y="1890"/>
                    <a:pt x="3581" y="1811"/>
                    <a:pt x="3581" y="1751"/>
                  </a:cubicBezTo>
                  <a:cubicBezTo>
                    <a:pt x="3581" y="1652"/>
                    <a:pt x="3522" y="1592"/>
                    <a:pt x="3442" y="1592"/>
                  </a:cubicBezTo>
                  <a:close/>
                  <a:moveTo>
                    <a:pt x="5710" y="1592"/>
                  </a:moveTo>
                  <a:cubicBezTo>
                    <a:pt x="5630" y="1592"/>
                    <a:pt x="5551" y="1671"/>
                    <a:pt x="5551" y="1751"/>
                  </a:cubicBezTo>
                  <a:cubicBezTo>
                    <a:pt x="5551" y="1811"/>
                    <a:pt x="5630" y="1890"/>
                    <a:pt x="5710" y="1890"/>
                  </a:cubicBezTo>
                  <a:cubicBezTo>
                    <a:pt x="5769" y="1890"/>
                    <a:pt x="5849" y="1811"/>
                    <a:pt x="5849" y="1751"/>
                  </a:cubicBezTo>
                  <a:cubicBezTo>
                    <a:pt x="5849" y="1652"/>
                    <a:pt x="5769" y="1592"/>
                    <a:pt x="5710" y="1592"/>
                  </a:cubicBezTo>
                  <a:close/>
                  <a:moveTo>
                    <a:pt x="7958" y="1592"/>
                  </a:moveTo>
                  <a:cubicBezTo>
                    <a:pt x="7898" y="1592"/>
                    <a:pt x="7818" y="1671"/>
                    <a:pt x="7818" y="1751"/>
                  </a:cubicBezTo>
                  <a:cubicBezTo>
                    <a:pt x="7818" y="1811"/>
                    <a:pt x="7898" y="1890"/>
                    <a:pt x="7958" y="1890"/>
                  </a:cubicBezTo>
                  <a:cubicBezTo>
                    <a:pt x="8037" y="1890"/>
                    <a:pt x="8117" y="1811"/>
                    <a:pt x="8117" y="1751"/>
                  </a:cubicBezTo>
                  <a:cubicBezTo>
                    <a:pt x="8117" y="1652"/>
                    <a:pt x="8037" y="1592"/>
                    <a:pt x="7958" y="1592"/>
                  </a:cubicBezTo>
                  <a:close/>
                  <a:moveTo>
                    <a:pt x="10225" y="1592"/>
                  </a:moveTo>
                  <a:cubicBezTo>
                    <a:pt x="10146" y="1592"/>
                    <a:pt x="10086" y="1671"/>
                    <a:pt x="10086" y="1751"/>
                  </a:cubicBezTo>
                  <a:cubicBezTo>
                    <a:pt x="10086" y="1811"/>
                    <a:pt x="10146" y="1890"/>
                    <a:pt x="10225" y="1890"/>
                  </a:cubicBezTo>
                  <a:cubicBezTo>
                    <a:pt x="10305" y="1890"/>
                    <a:pt x="10384" y="1811"/>
                    <a:pt x="10384" y="1751"/>
                  </a:cubicBezTo>
                  <a:cubicBezTo>
                    <a:pt x="10384" y="1652"/>
                    <a:pt x="10305" y="1592"/>
                    <a:pt x="10225" y="1592"/>
                  </a:cubicBezTo>
                  <a:close/>
                  <a:moveTo>
                    <a:pt x="12493" y="1592"/>
                  </a:moveTo>
                  <a:cubicBezTo>
                    <a:pt x="12414" y="1592"/>
                    <a:pt x="12334" y="1671"/>
                    <a:pt x="12334" y="1751"/>
                  </a:cubicBezTo>
                  <a:cubicBezTo>
                    <a:pt x="12334" y="1811"/>
                    <a:pt x="12414" y="1890"/>
                    <a:pt x="12493" y="1890"/>
                  </a:cubicBezTo>
                  <a:cubicBezTo>
                    <a:pt x="12573" y="1890"/>
                    <a:pt x="12632" y="1811"/>
                    <a:pt x="12632" y="1751"/>
                  </a:cubicBezTo>
                  <a:cubicBezTo>
                    <a:pt x="12632" y="1652"/>
                    <a:pt x="12573" y="1592"/>
                    <a:pt x="12493" y="1592"/>
                  </a:cubicBezTo>
                  <a:close/>
                  <a:moveTo>
                    <a:pt x="14741" y="1592"/>
                  </a:moveTo>
                  <a:cubicBezTo>
                    <a:pt x="14681" y="1592"/>
                    <a:pt x="14602" y="1671"/>
                    <a:pt x="14602" y="1751"/>
                  </a:cubicBezTo>
                  <a:cubicBezTo>
                    <a:pt x="14602" y="1811"/>
                    <a:pt x="14681" y="1890"/>
                    <a:pt x="14741" y="1890"/>
                  </a:cubicBezTo>
                  <a:cubicBezTo>
                    <a:pt x="14821" y="1890"/>
                    <a:pt x="14900" y="1811"/>
                    <a:pt x="14900" y="1751"/>
                  </a:cubicBezTo>
                  <a:cubicBezTo>
                    <a:pt x="14880" y="1652"/>
                    <a:pt x="14821" y="1592"/>
                    <a:pt x="14741" y="1592"/>
                  </a:cubicBezTo>
                  <a:close/>
                  <a:moveTo>
                    <a:pt x="2268" y="3163"/>
                  </a:moveTo>
                  <a:cubicBezTo>
                    <a:pt x="2268" y="3243"/>
                    <a:pt x="2248" y="3342"/>
                    <a:pt x="2248" y="3402"/>
                  </a:cubicBezTo>
                  <a:cubicBezTo>
                    <a:pt x="2268" y="3442"/>
                    <a:pt x="2288" y="3442"/>
                    <a:pt x="2328" y="3442"/>
                  </a:cubicBezTo>
                  <a:cubicBezTo>
                    <a:pt x="2388" y="3442"/>
                    <a:pt x="2467" y="3362"/>
                    <a:pt x="2467" y="3283"/>
                  </a:cubicBezTo>
                  <a:cubicBezTo>
                    <a:pt x="2467" y="3203"/>
                    <a:pt x="2388" y="3163"/>
                    <a:pt x="2328" y="3163"/>
                  </a:cubicBezTo>
                  <a:close/>
                  <a:moveTo>
                    <a:pt x="4576" y="3163"/>
                  </a:moveTo>
                  <a:cubicBezTo>
                    <a:pt x="4516" y="3163"/>
                    <a:pt x="4437" y="3243"/>
                    <a:pt x="4437" y="3303"/>
                  </a:cubicBezTo>
                  <a:cubicBezTo>
                    <a:pt x="4437" y="3382"/>
                    <a:pt x="4516" y="3462"/>
                    <a:pt x="4576" y="3462"/>
                  </a:cubicBezTo>
                  <a:cubicBezTo>
                    <a:pt x="4655" y="3462"/>
                    <a:pt x="4735" y="3382"/>
                    <a:pt x="4735" y="3303"/>
                  </a:cubicBezTo>
                  <a:cubicBezTo>
                    <a:pt x="4715" y="3203"/>
                    <a:pt x="4655" y="3163"/>
                    <a:pt x="4576" y="3163"/>
                  </a:cubicBezTo>
                  <a:close/>
                  <a:moveTo>
                    <a:pt x="6844" y="3163"/>
                  </a:moveTo>
                  <a:cubicBezTo>
                    <a:pt x="6764" y="3163"/>
                    <a:pt x="6704" y="3243"/>
                    <a:pt x="6704" y="3303"/>
                  </a:cubicBezTo>
                  <a:cubicBezTo>
                    <a:pt x="6704" y="3382"/>
                    <a:pt x="6764" y="3462"/>
                    <a:pt x="6844" y="3462"/>
                  </a:cubicBezTo>
                  <a:cubicBezTo>
                    <a:pt x="6923" y="3462"/>
                    <a:pt x="7003" y="3382"/>
                    <a:pt x="7003" y="3303"/>
                  </a:cubicBezTo>
                  <a:cubicBezTo>
                    <a:pt x="6963" y="3203"/>
                    <a:pt x="6923" y="3163"/>
                    <a:pt x="6844" y="3163"/>
                  </a:cubicBezTo>
                  <a:close/>
                  <a:moveTo>
                    <a:pt x="9091" y="3163"/>
                  </a:moveTo>
                  <a:cubicBezTo>
                    <a:pt x="9012" y="3163"/>
                    <a:pt x="8932" y="3243"/>
                    <a:pt x="8932" y="3303"/>
                  </a:cubicBezTo>
                  <a:cubicBezTo>
                    <a:pt x="8932" y="3382"/>
                    <a:pt x="9012" y="3462"/>
                    <a:pt x="9091" y="3462"/>
                  </a:cubicBezTo>
                  <a:cubicBezTo>
                    <a:pt x="9151" y="3462"/>
                    <a:pt x="9231" y="3382"/>
                    <a:pt x="9231" y="3303"/>
                  </a:cubicBezTo>
                  <a:cubicBezTo>
                    <a:pt x="9231" y="3203"/>
                    <a:pt x="9191" y="3163"/>
                    <a:pt x="9091" y="3163"/>
                  </a:cubicBezTo>
                  <a:close/>
                  <a:moveTo>
                    <a:pt x="11339" y="3163"/>
                  </a:moveTo>
                  <a:cubicBezTo>
                    <a:pt x="11260" y="3163"/>
                    <a:pt x="11200" y="3243"/>
                    <a:pt x="11200" y="3303"/>
                  </a:cubicBezTo>
                  <a:cubicBezTo>
                    <a:pt x="11200" y="3382"/>
                    <a:pt x="11280" y="3462"/>
                    <a:pt x="11339" y="3462"/>
                  </a:cubicBezTo>
                  <a:cubicBezTo>
                    <a:pt x="11419" y="3462"/>
                    <a:pt x="11498" y="3382"/>
                    <a:pt x="11498" y="3303"/>
                  </a:cubicBezTo>
                  <a:cubicBezTo>
                    <a:pt x="11498" y="3203"/>
                    <a:pt x="11439" y="3163"/>
                    <a:pt x="11339" y="3163"/>
                  </a:cubicBezTo>
                  <a:close/>
                  <a:moveTo>
                    <a:pt x="13607" y="3163"/>
                  </a:moveTo>
                  <a:cubicBezTo>
                    <a:pt x="13528" y="3163"/>
                    <a:pt x="13468" y="3243"/>
                    <a:pt x="13468" y="3303"/>
                  </a:cubicBezTo>
                  <a:cubicBezTo>
                    <a:pt x="13468" y="3382"/>
                    <a:pt x="13528" y="3462"/>
                    <a:pt x="13607" y="3462"/>
                  </a:cubicBezTo>
                  <a:cubicBezTo>
                    <a:pt x="13687" y="3462"/>
                    <a:pt x="13746" y="3382"/>
                    <a:pt x="13746" y="3303"/>
                  </a:cubicBezTo>
                  <a:cubicBezTo>
                    <a:pt x="13746" y="3203"/>
                    <a:pt x="13687" y="3163"/>
                    <a:pt x="13607" y="3163"/>
                  </a:cubicBezTo>
                  <a:close/>
                  <a:moveTo>
                    <a:pt x="3442" y="4735"/>
                  </a:moveTo>
                  <a:cubicBezTo>
                    <a:pt x="3362" y="4735"/>
                    <a:pt x="3283" y="4795"/>
                    <a:pt x="3283" y="4874"/>
                  </a:cubicBezTo>
                  <a:cubicBezTo>
                    <a:pt x="3283" y="4954"/>
                    <a:pt x="3362" y="5033"/>
                    <a:pt x="3442" y="5033"/>
                  </a:cubicBezTo>
                  <a:cubicBezTo>
                    <a:pt x="3522" y="5033"/>
                    <a:pt x="3581" y="4954"/>
                    <a:pt x="3581" y="4874"/>
                  </a:cubicBezTo>
                  <a:cubicBezTo>
                    <a:pt x="3581" y="4795"/>
                    <a:pt x="3522" y="4735"/>
                    <a:pt x="3442" y="4735"/>
                  </a:cubicBezTo>
                  <a:close/>
                  <a:moveTo>
                    <a:pt x="5710" y="4735"/>
                  </a:moveTo>
                  <a:cubicBezTo>
                    <a:pt x="5630" y="4735"/>
                    <a:pt x="5551" y="4795"/>
                    <a:pt x="5551" y="4874"/>
                  </a:cubicBezTo>
                  <a:cubicBezTo>
                    <a:pt x="5551" y="4954"/>
                    <a:pt x="5630" y="5033"/>
                    <a:pt x="5710" y="5033"/>
                  </a:cubicBezTo>
                  <a:cubicBezTo>
                    <a:pt x="5769" y="5033"/>
                    <a:pt x="5849" y="4954"/>
                    <a:pt x="5849" y="4874"/>
                  </a:cubicBezTo>
                  <a:cubicBezTo>
                    <a:pt x="5849" y="4795"/>
                    <a:pt x="5769" y="4735"/>
                    <a:pt x="5710" y="4735"/>
                  </a:cubicBezTo>
                  <a:close/>
                  <a:moveTo>
                    <a:pt x="7958" y="4735"/>
                  </a:moveTo>
                  <a:cubicBezTo>
                    <a:pt x="7898" y="4735"/>
                    <a:pt x="7818" y="4795"/>
                    <a:pt x="7818" y="4874"/>
                  </a:cubicBezTo>
                  <a:cubicBezTo>
                    <a:pt x="7818" y="4954"/>
                    <a:pt x="7898" y="5033"/>
                    <a:pt x="7958" y="5033"/>
                  </a:cubicBezTo>
                  <a:cubicBezTo>
                    <a:pt x="8037" y="5033"/>
                    <a:pt x="8117" y="4954"/>
                    <a:pt x="8117" y="4874"/>
                  </a:cubicBezTo>
                  <a:cubicBezTo>
                    <a:pt x="8117" y="4795"/>
                    <a:pt x="8037" y="4735"/>
                    <a:pt x="7958" y="4735"/>
                  </a:cubicBezTo>
                  <a:close/>
                  <a:moveTo>
                    <a:pt x="10225" y="4735"/>
                  </a:moveTo>
                  <a:cubicBezTo>
                    <a:pt x="10146" y="4735"/>
                    <a:pt x="10086" y="4795"/>
                    <a:pt x="10086" y="4874"/>
                  </a:cubicBezTo>
                  <a:cubicBezTo>
                    <a:pt x="10086" y="4954"/>
                    <a:pt x="10146" y="5033"/>
                    <a:pt x="10225" y="5033"/>
                  </a:cubicBezTo>
                  <a:cubicBezTo>
                    <a:pt x="10305" y="5033"/>
                    <a:pt x="10384" y="4954"/>
                    <a:pt x="10384" y="4874"/>
                  </a:cubicBezTo>
                  <a:cubicBezTo>
                    <a:pt x="10384" y="4795"/>
                    <a:pt x="10305" y="4735"/>
                    <a:pt x="10225" y="4735"/>
                  </a:cubicBezTo>
                  <a:close/>
                  <a:moveTo>
                    <a:pt x="12493" y="4735"/>
                  </a:moveTo>
                  <a:cubicBezTo>
                    <a:pt x="12414" y="4735"/>
                    <a:pt x="12334" y="4795"/>
                    <a:pt x="12334" y="4874"/>
                  </a:cubicBezTo>
                  <a:cubicBezTo>
                    <a:pt x="12334" y="4954"/>
                    <a:pt x="12414" y="5033"/>
                    <a:pt x="12493" y="5033"/>
                  </a:cubicBezTo>
                  <a:cubicBezTo>
                    <a:pt x="12573" y="5033"/>
                    <a:pt x="12632" y="4954"/>
                    <a:pt x="12632" y="4874"/>
                  </a:cubicBezTo>
                  <a:cubicBezTo>
                    <a:pt x="12632" y="4795"/>
                    <a:pt x="12573" y="4735"/>
                    <a:pt x="12493" y="4735"/>
                  </a:cubicBezTo>
                  <a:close/>
                  <a:moveTo>
                    <a:pt x="14741" y="4735"/>
                  </a:moveTo>
                  <a:cubicBezTo>
                    <a:pt x="14681" y="4735"/>
                    <a:pt x="14602" y="4795"/>
                    <a:pt x="14602" y="4874"/>
                  </a:cubicBezTo>
                  <a:cubicBezTo>
                    <a:pt x="14602" y="4954"/>
                    <a:pt x="14681" y="5033"/>
                    <a:pt x="14741" y="5033"/>
                  </a:cubicBezTo>
                  <a:cubicBezTo>
                    <a:pt x="14821" y="5033"/>
                    <a:pt x="14900" y="4954"/>
                    <a:pt x="14900" y="4874"/>
                  </a:cubicBezTo>
                  <a:cubicBezTo>
                    <a:pt x="14880" y="4795"/>
                    <a:pt x="14821" y="4735"/>
                    <a:pt x="14741" y="4735"/>
                  </a:cubicBezTo>
                  <a:close/>
                  <a:moveTo>
                    <a:pt x="2328" y="6287"/>
                  </a:moveTo>
                  <a:cubicBezTo>
                    <a:pt x="2248" y="6287"/>
                    <a:pt x="2169" y="6366"/>
                    <a:pt x="2169" y="6446"/>
                  </a:cubicBezTo>
                  <a:cubicBezTo>
                    <a:pt x="2169" y="6525"/>
                    <a:pt x="2248" y="6585"/>
                    <a:pt x="2328" y="6585"/>
                  </a:cubicBezTo>
                  <a:cubicBezTo>
                    <a:pt x="2388" y="6585"/>
                    <a:pt x="2467" y="6525"/>
                    <a:pt x="2467" y="6446"/>
                  </a:cubicBezTo>
                  <a:cubicBezTo>
                    <a:pt x="2467" y="6346"/>
                    <a:pt x="2388" y="6287"/>
                    <a:pt x="2328" y="6287"/>
                  </a:cubicBezTo>
                  <a:close/>
                  <a:moveTo>
                    <a:pt x="4576" y="6287"/>
                  </a:moveTo>
                  <a:cubicBezTo>
                    <a:pt x="4516" y="6287"/>
                    <a:pt x="4437" y="6366"/>
                    <a:pt x="4437" y="6446"/>
                  </a:cubicBezTo>
                  <a:cubicBezTo>
                    <a:pt x="4437" y="6525"/>
                    <a:pt x="4516" y="6585"/>
                    <a:pt x="4576" y="6585"/>
                  </a:cubicBezTo>
                  <a:cubicBezTo>
                    <a:pt x="4655" y="6585"/>
                    <a:pt x="4735" y="6525"/>
                    <a:pt x="4735" y="6446"/>
                  </a:cubicBezTo>
                  <a:cubicBezTo>
                    <a:pt x="4715" y="6346"/>
                    <a:pt x="4655" y="6287"/>
                    <a:pt x="4576" y="6287"/>
                  </a:cubicBezTo>
                  <a:close/>
                  <a:moveTo>
                    <a:pt x="6844" y="6287"/>
                  </a:moveTo>
                  <a:cubicBezTo>
                    <a:pt x="6764" y="6287"/>
                    <a:pt x="6704" y="6366"/>
                    <a:pt x="6704" y="6446"/>
                  </a:cubicBezTo>
                  <a:cubicBezTo>
                    <a:pt x="6704" y="6525"/>
                    <a:pt x="6764" y="6585"/>
                    <a:pt x="6844" y="6585"/>
                  </a:cubicBezTo>
                  <a:cubicBezTo>
                    <a:pt x="6923" y="6585"/>
                    <a:pt x="7003" y="6525"/>
                    <a:pt x="7003" y="6446"/>
                  </a:cubicBezTo>
                  <a:cubicBezTo>
                    <a:pt x="6963" y="6346"/>
                    <a:pt x="6923" y="6287"/>
                    <a:pt x="6844" y="6287"/>
                  </a:cubicBezTo>
                  <a:close/>
                  <a:moveTo>
                    <a:pt x="9091" y="6287"/>
                  </a:moveTo>
                  <a:cubicBezTo>
                    <a:pt x="9012" y="6287"/>
                    <a:pt x="8932" y="6366"/>
                    <a:pt x="8932" y="6446"/>
                  </a:cubicBezTo>
                  <a:cubicBezTo>
                    <a:pt x="8932" y="6525"/>
                    <a:pt x="9012" y="6585"/>
                    <a:pt x="9091" y="6585"/>
                  </a:cubicBezTo>
                  <a:cubicBezTo>
                    <a:pt x="9151" y="6585"/>
                    <a:pt x="9231" y="6525"/>
                    <a:pt x="9231" y="6446"/>
                  </a:cubicBezTo>
                  <a:cubicBezTo>
                    <a:pt x="9231" y="6346"/>
                    <a:pt x="9191" y="6287"/>
                    <a:pt x="9091" y="6287"/>
                  </a:cubicBezTo>
                  <a:close/>
                  <a:moveTo>
                    <a:pt x="11339" y="6287"/>
                  </a:moveTo>
                  <a:cubicBezTo>
                    <a:pt x="11260" y="6287"/>
                    <a:pt x="11200" y="6366"/>
                    <a:pt x="11200" y="6446"/>
                  </a:cubicBezTo>
                  <a:cubicBezTo>
                    <a:pt x="11200" y="6525"/>
                    <a:pt x="11280" y="6585"/>
                    <a:pt x="11339" y="6585"/>
                  </a:cubicBezTo>
                  <a:cubicBezTo>
                    <a:pt x="11419" y="6585"/>
                    <a:pt x="11498" y="6525"/>
                    <a:pt x="11498" y="6446"/>
                  </a:cubicBezTo>
                  <a:cubicBezTo>
                    <a:pt x="11498" y="6346"/>
                    <a:pt x="11439" y="6287"/>
                    <a:pt x="11339" y="6287"/>
                  </a:cubicBezTo>
                  <a:close/>
                  <a:moveTo>
                    <a:pt x="13607" y="6287"/>
                  </a:moveTo>
                  <a:cubicBezTo>
                    <a:pt x="13528" y="6287"/>
                    <a:pt x="13468" y="6366"/>
                    <a:pt x="13468" y="6446"/>
                  </a:cubicBezTo>
                  <a:cubicBezTo>
                    <a:pt x="13468" y="6525"/>
                    <a:pt x="13528" y="6585"/>
                    <a:pt x="13607" y="6585"/>
                  </a:cubicBezTo>
                  <a:cubicBezTo>
                    <a:pt x="13687" y="6585"/>
                    <a:pt x="13746" y="6525"/>
                    <a:pt x="13746" y="6446"/>
                  </a:cubicBezTo>
                  <a:cubicBezTo>
                    <a:pt x="13746" y="6346"/>
                    <a:pt x="13687" y="6287"/>
                    <a:pt x="13607" y="6287"/>
                  </a:cubicBezTo>
                  <a:close/>
                  <a:moveTo>
                    <a:pt x="3442" y="7858"/>
                  </a:moveTo>
                  <a:cubicBezTo>
                    <a:pt x="3362" y="7858"/>
                    <a:pt x="3283" y="7938"/>
                    <a:pt x="3283" y="8017"/>
                  </a:cubicBezTo>
                  <a:cubicBezTo>
                    <a:pt x="3283" y="8077"/>
                    <a:pt x="3362" y="8156"/>
                    <a:pt x="3442" y="8156"/>
                  </a:cubicBezTo>
                  <a:cubicBezTo>
                    <a:pt x="3522" y="8156"/>
                    <a:pt x="3581" y="8077"/>
                    <a:pt x="3581" y="8017"/>
                  </a:cubicBezTo>
                  <a:cubicBezTo>
                    <a:pt x="3581" y="7938"/>
                    <a:pt x="3522" y="7858"/>
                    <a:pt x="3442" y="7858"/>
                  </a:cubicBezTo>
                  <a:close/>
                  <a:moveTo>
                    <a:pt x="5710" y="7858"/>
                  </a:moveTo>
                  <a:cubicBezTo>
                    <a:pt x="5630" y="7858"/>
                    <a:pt x="5551" y="7938"/>
                    <a:pt x="5551" y="8017"/>
                  </a:cubicBezTo>
                  <a:cubicBezTo>
                    <a:pt x="5551" y="8077"/>
                    <a:pt x="5630" y="8156"/>
                    <a:pt x="5710" y="8156"/>
                  </a:cubicBezTo>
                  <a:cubicBezTo>
                    <a:pt x="5769" y="8156"/>
                    <a:pt x="5849" y="8077"/>
                    <a:pt x="5849" y="8017"/>
                  </a:cubicBezTo>
                  <a:cubicBezTo>
                    <a:pt x="5849" y="7938"/>
                    <a:pt x="5769" y="7858"/>
                    <a:pt x="5710" y="7858"/>
                  </a:cubicBezTo>
                  <a:close/>
                  <a:moveTo>
                    <a:pt x="7958" y="7858"/>
                  </a:moveTo>
                  <a:cubicBezTo>
                    <a:pt x="7898" y="7858"/>
                    <a:pt x="7818" y="7938"/>
                    <a:pt x="7818" y="8017"/>
                  </a:cubicBezTo>
                  <a:cubicBezTo>
                    <a:pt x="7818" y="8077"/>
                    <a:pt x="7898" y="8156"/>
                    <a:pt x="7958" y="8156"/>
                  </a:cubicBezTo>
                  <a:cubicBezTo>
                    <a:pt x="8037" y="8156"/>
                    <a:pt x="8117" y="8077"/>
                    <a:pt x="8117" y="8017"/>
                  </a:cubicBezTo>
                  <a:cubicBezTo>
                    <a:pt x="8117" y="7938"/>
                    <a:pt x="8037" y="7858"/>
                    <a:pt x="7958" y="7858"/>
                  </a:cubicBezTo>
                  <a:close/>
                  <a:moveTo>
                    <a:pt x="10225" y="7858"/>
                  </a:moveTo>
                  <a:cubicBezTo>
                    <a:pt x="10146" y="7858"/>
                    <a:pt x="10086" y="7938"/>
                    <a:pt x="10086" y="8017"/>
                  </a:cubicBezTo>
                  <a:cubicBezTo>
                    <a:pt x="10086" y="8077"/>
                    <a:pt x="10146" y="8156"/>
                    <a:pt x="10225" y="8156"/>
                  </a:cubicBezTo>
                  <a:cubicBezTo>
                    <a:pt x="10305" y="8156"/>
                    <a:pt x="10384" y="8077"/>
                    <a:pt x="10384" y="8017"/>
                  </a:cubicBezTo>
                  <a:cubicBezTo>
                    <a:pt x="10384" y="7938"/>
                    <a:pt x="10305" y="7858"/>
                    <a:pt x="10225" y="7858"/>
                  </a:cubicBezTo>
                  <a:close/>
                  <a:moveTo>
                    <a:pt x="12493" y="7858"/>
                  </a:moveTo>
                  <a:cubicBezTo>
                    <a:pt x="12414" y="7858"/>
                    <a:pt x="12334" y="7938"/>
                    <a:pt x="12334" y="8017"/>
                  </a:cubicBezTo>
                  <a:cubicBezTo>
                    <a:pt x="12334" y="8077"/>
                    <a:pt x="12414" y="8156"/>
                    <a:pt x="12493" y="8156"/>
                  </a:cubicBezTo>
                  <a:cubicBezTo>
                    <a:pt x="12573" y="8156"/>
                    <a:pt x="12632" y="8077"/>
                    <a:pt x="12632" y="8017"/>
                  </a:cubicBezTo>
                  <a:cubicBezTo>
                    <a:pt x="12632" y="7938"/>
                    <a:pt x="12573" y="7858"/>
                    <a:pt x="12493" y="7858"/>
                  </a:cubicBezTo>
                  <a:close/>
                  <a:moveTo>
                    <a:pt x="14741" y="7858"/>
                  </a:moveTo>
                  <a:cubicBezTo>
                    <a:pt x="14681" y="7858"/>
                    <a:pt x="14602" y="7938"/>
                    <a:pt x="14602" y="8017"/>
                  </a:cubicBezTo>
                  <a:cubicBezTo>
                    <a:pt x="14602" y="8077"/>
                    <a:pt x="14681" y="8156"/>
                    <a:pt x="14741" y="8156"/>
                  </a:cubicBezTo>
                  <a:cubicBezTo>
                    <a:pt x="14821" y="8156"/>
                    <a:pt x="14900" y="8077"/>
                    <a:pt x="14900" y="8017"/>
                  </a:cubicBezTo>
                  <a:cubicBezTo>
                    <a:pt x="14880" y="7938"/>
                    <a:pt x="14821" y="7858"/>
                    <a:pt x="14741" y="7858"/>
                  </a:cubicBezTo>
                  <a:close/>
                  <a:moveTo>
                    <a:pt x="2328" y="9430"/>
                  </a:moveTo>
                  <a:cubicBezTo>
                    <a:pt x="2248" y="9430"/>
                    <a:pt x="2169" y="9509"/>
                    <a:pt x="2169" y="9569"/>
                  </a:cubicBezTo>
                  <a:cubicBezTo>
                    <a:pt x="2169" y="9648"/>
                    <a:pt x="2248" y="9728"/>
                    <a:pt x="2328" y="9728"/>
                  </a:cubicBezTo>
                  <a:cubicBezTo>
                    <a:pt x="2388" y="9728"/>
                    <a:pt x="2467" y="9648"/>
                    <a:pt x="2467" y="9569"/>
                  </a:cubicBezTo>
                  <a:cubicBezTo>
                    <a:pt x="2467" y="9469"/>
                    <a:pt x="2388" y="9430"/>
                    <a:pt x="2328" y="9430"/>
                  </a:cubicBezTo>
                  <a:close/>
                  <a:moveTo>
                    <a:pt x="4576" y="9430"/>
                  </a:moveTo>
                  <a:cubicBezTo>
                    <a:pt x="4516" y="9430"/>
                    <a:pt x="4437" y="9509"/>
                    <a:pt x="4437" y="9569"/>
                  </a:cubicBezTo>
                  <a:cubicBezTo>
                    <a:pt x="4437" y="9648"/>
                    <a:pt x="4516" y="9728"/>
                    <a:pt x="4576" y="9728"/>
                  </a:cubicBezTo>
                  <a:cubicBezTo>
                    <a:pt x="4655" y="9728"/>
                    <a:pt x="4735" y="9648"/>
                    <a:pt x="4735" y="9569"/>
                  </a:cubicBezTo>
                  <a:cubicBezTo>
                    <a:pt x="4715" y="9469"/>
                    <a:pt x="4655" y="9430"/>
                    <a:pt x="4576" y="9430"/>
                  </a:cubicBezTo>
                  <a:close/>
                  <a:moveTo>
                    <a:pt x="6844" y="9430"/>
                  </a:moveTo>
                  <a:cubicBezTo>
                    <a:pt x="6764" y="9430"/>
                    <a:pt x="6704" y="9509"/>
                    <a:pt x="6704" y="9569"/>
                  </a:cubicBezTo>
                  <a:cubicBezTo>
                    <a:pt x="6704" y="9648"/>
                    <a:pt x="6764" y="9728"/>
                    <a:pt x="6844" y="9728"/>
                  </a:cubicBezTo>
                  <a:cubicBezTo>
                    <a:pt x="6923" y="9728"/>
                    <a:pt x="7003" y="9648"/>
                    <a:pt x="7003" y="9569"/>
                  </a:cubicBezTo>
                  <a:cubicBezTo>
                    <a:pt x="6963" y="9469"/>
                    <a:pt x="6923" y="9430"/>
                    <a:pt x="6844" y="9430"/>
                  </a:cubicBezTo>
                  <a:close/>
                  <a:moveTo>
                    <a:pt x="9091" y="9430"/>
                  </a:moveTo>
                  <a:cubicBezTo>
                    <a:pt x="9012" y="9430"/>
                    <a:pt x="8932" y="9509"/>
                    <a:pt x="8932" y="9569"/>
                  </a:cubicBezTo>
                  <a:cubicBezTo>
                    <a:pt x="8932" y="9648"/>
                    <a:pt x="9012" y="9728"/>
                    <a:pt x="9091" y="9728"/>
                  </a:cubicBezTo>
                  <a:cubicBezTo>
                    <a:pt x="9151" y="9728"/>
                    <a:pt x="9231" y="9648"/>
                    <a:pt x="9231" y="9569"/>
                  </a:cubicBezTo>
                  <a:cubicBezTo>
                    <a:pt x="9231" y="9469"/>
                    <a:pt x="9191" y="9430"/>
                    <a:pt x="9091" y="9430"/>
                  </a:cubicBezTo>
                  <a:close/>
                  <a:moveTo>
                    <a:pt x="11339" y="9430"/>
                  </a:moveTo>
                  <a:cubicBezTo>
                    <a:pt x="11260" y="9430"/>
                    <a:pt x="11200" y="9509"/>
                    <a:pt x="11200" y="9569"/>
                  </a:cubicBezTo>
                  <a:cubicBezTo>
                    <a:pt x="11200" y="9648"/>
                    <a:pt x="11280" y="9728"/>
                    <a:pt x="11339" y="9728"/>
                  </a:cubicBezTo>
                  <a:cubicBezTo>
                    <a:pt x="11419" y="9728"/>
                    <a:pt x="11498" y="9648"/>
                    <a:pt x="11498" y="9569"/>
                  </a:cubicBezTo>
                  <a:cubicBezTo>
                    <a:pt x="11498" y="9469"/>
                    <a:pt x="11439" y="9430"/>
                    <a:pt x="11339" y="9430"/>
                  </a:cubicBezTo>
                  <a:close/>
                  <a:moveTo>
                    <a:pt x="13607" y="9430"/>
                  </a:moveTo>
                  <a:cubicBezTo>
                    <a:pt x="13528" y="9430"/>
                    <a:pt x="13468" y="9509"/>
                    <a:pt x="13468" y="9569"/>
                  </a:cubicBezTo>
                  <a:cubicBezTo>
                    <a:pt x="13468" y="9648"/>
                    <a:pt x="13528" y="9728"/>
                    <a:pt x="13607" y="9728"/>
                  </a:cubicBezTo>
                  <a:cubicBezTo>
                    <a:pt x="13687" y="9728"/>
                    <a:pt x="13746" y="9648"/>
                    <a:pt x="13746" y="9569"/>
                  </a:cubicBezTo>
                  <a:cubicBezTo>
                    <a:pt x="13746" y="9469"/>
                    <a:pt x="13687" y="9430"/>
                    <a:pt x="13607" y="9430"/>
                  </a:cubicBezTo>
                  <a:close/>
                  <a:moveTo>
                    <a:pt x="15875" y="9430"/>
                  </a:moveTo>
                  <a:cubicBezTo>
                    <a:pt x="15795" y="9430"/>
                    <a:pt x="15716" y="9509"/>
                    <a:pt x="15716" y="9569"/>
                  </a:cubicBezTo>
                  <a:cubicBezTo>
                    <a:pt x="15716" y="9648"/>
                    <a:pt x="15795" y="9728"/>
                    <a:pt x="15875" y="9728"/>
                  </a:cubicBezTo>
                  <a:cubicBezTo>
                    <a:pt x="15935" y="9728"/>
                    <a:pt x="16014" y="9648"/>
                    <a:pt x="16014" y="9569"/>
                  </a:cubicBezTo>
                  <a:cubicBezTo>
                    <a:pt x="16014" y="9469"/>
                    <a:pt x="15954" y="9430"/>
                    <a:pt x="15875" y="9430"/>
                  </a:cubicBezTo>
                  <a:close/>
                  <a:moveTo>
                    <a:pt x="3442" y="11001"/>
                  </a:moveTo>
                  <a:cubicBezTo>
                    <a:pt x="3362" y="11001"/>
                    <a:pt x="3283" y="11061"/>
                    <a:pt x="3283" y="11140"/>
                  </a:cubicBezTo>
                  <a:cubicBezTo>
                    <a:pt x="3283" y="11220"/>
                    <a:pt x="3362" y="11300"/>
                    <a:pt x="3442" y="11300"/>
                  </a:cubicBezTo>
                  <a:cubicBezTo>
                    <a:pt x="3522" y="11300"/>
                    <a:pt x="3581" y="11220"/>
                    <a:pt x="3581" y="11140"/>
                  </a:cubicBezTo>
                  <a:cubicBezTo>
                    <a:pt x="3581" y="11061"/>
                    <a:pt x="3522" y="11001"/>
                    <a:pt x="3442" y="11001"/>
                  </a:cubicBezTo>
                  <a:close/>
                  <a:moveTo>
                    <a:pt x="5710" y="11001"/>
                  </a:moveTo>
                  <a:cubicBezTo>
                    <a:pt x="5630" y="11001"/>
                    <a:pt x="5551" y="11061"/>
                    <a:pt x="5551" y="11140"/>
                  </a:cubicBezTo>
                  <a:cubicBezTo>
                    <a:pt x="5551" y="11220"/>
                    <a:pt x="5630" y="11300"/>
                    <a:pt x="5710" y="11300"/>
                  </a:cubicBezTo>
                  <a:cubicBezTo>
                    <a:pt x="5769" y="11300"/>
                    <a:pt x="5849" y="11220"/>
                    <a:pt x="5849" y="11140"/>
                  </a:cubicBezTo>
                  <a:cubicBezTo>
                    <a:pt x="5849" y="11061"/>
                    <a:pt x="5769" y="11001"/>
                    <a:pt x="5710" y="11001"/>
                  </a:cubicBezTo>
                  <a:close/>
                  <a:moveTo>
                    <a:pt x="7958" y="11001"/>
                  </a:moveTo>
                  <a:cubicBezTo>
                    <a:pt x="7898" y="11001"/>
                    <a:pt x="7818" y="11061"/>
                    <a:pt x="7818" y="11140"/>
                  </a:cubicBezTo>
                  <a:cubicBezTo>
                    <a:pt x="7818" y="11220"/>
                    <a:pt x="7898" y="11300"/>
                    <a:pt x="7958" y="11300"/>
                  </a:cubicBezTo>
                  <a:cubicBezTo>
                    <a:pt x="8037" y="11300"/>
                    <a:pt x="8117" y="11220"/>
                    <a:pt x="8117" y="11140"/>
                  </a:cubicBezTo>
                  <a:cubicBezTo>
                    <a:pt x="8117" y="11061"/>
                    <a:pt x="8037" y="11001"/>
                    <a:pt x="7958" y="11001"/>
                  </a:cubicBezTo>
                  <a:close/>
                  <a:moveTo>
                    <a:pt x="10225" y="11001"/>
                  </a:moveTo>
                  <a:cubicBezTo>
                    <a:pt x="10146" y="11001"/>
                    <a:pt x="10086" y="11061"/>
                    <a:pt x="10086" y="11140"/>
                  </a:cubicBezTo>
                  <a:cubicBezTo>
                    <a:pt x="10086" y="11220"/>
                    <a:pt x="10146" y="11300"/>
                    <a:pt x="10225" y="11300"/>
                  </a:cubicBezTo>
                  <a:cubicBezTo>
                    <a:pt x="10305" y="11300"/>
                    <a:pt x="10384" y="11220"/>
                    <a:pt x="10384" y="11140"/>
                  </a:cubicBezTo>
                  <a:cubicBezTo>
                    <a:pt x="10384" y="11061"/>
                    <a:pt x="10305" y="11001"/>
                    <a:pt x="10225" y="11001"/>
                  </a:cubicBezTo>
                  <a:close/>
                  <a:moveTo>
                    <a:pt x="12493" y="11001"/>
                  </a:moveTo>
                  <a:cubicBezTo>
                    <a:pt x="12414" y="11001"/>
                    <a:pt x="12334" y="11061"/>
                    <a:pt x="12334" y="11140"/>
                  </a:cubicBezTo>
                  <a:cubicBezTo>
                    <a:pt x="12334" y="11220"/>
                    <a:pt x="12414" y="11300"/>
                    <a:pt x="12493" y="11300"/>
                  </a:cubicBezTo>
                  <a:cubicBezTo>
                    <a:pt x="12573" y="11300"/>
                    <a:pt x="12632" y="11220"/>
                    <a:pt x="12632" y="11140"/>
                  </a:cubicBezTo>
                  <a:cubicBezTo>
                    <a:pt x="12632" y="11061"/>
                    <a:pt x="12573" y="11001"/>
                    <a:pt x="12493" y="11001"/>
                  </a:cubicBezTo>
                  <a:close/>
                  <a:moveTo>
                    <a:pt x="14741" y="11001"/>
                  </a:moveTo>
                  <a:cubicBezTo>
                    <a:pt x="14681" y="11001"/>
                    <a:pt x="14602" y="11061"/>
                    <a:pt x="14602" y="11140"/>
                  </a:cubicBezTo>
                  <a:cubicBezTo>
                    <a:pt x="14602" y="11220"/>
                    <a:pt x="14681" y="11300"/>
                    <a:pt x="14741" y="11300"/>
                  </a:cubicBezTo>
                  <a:cubicBezTo>
                    <a:pt x="14821" y="11300"/>
                    <a:pt x="14900" y="11220"/>
                    <a:pt x="14900" y="11140"/>
                  </a:cubicBezTo>
                  <a:cubicBezTo>
                    <a:pt x="14880" y="11061"/>
                    <a:pt x="14821" y="11001"/>
                    <a:pt x="14741" y="11001"/>
                  </a:cubicBezTo>
                  <a:close/>
                  <a:moveTo>
                    <a:pt x="2328" y="12553"/>
                  </a:moveTo>
                  <a:cubicBezTo>
                    <a:pt x="2248" y="12553"/>
                    <a:pt x="2169" y="12632"/>
                    <a:pt x="2169" y="12712"/>
                  </a:cubicBezTo>
                  <a:cubicBezTo>
                    <a:pt x="2169" y="12791"/>
                    <a:pt x="2248" y="12871"/>
                    <a:pt x="2328" y="12871"/>
                  </a:cubicBezTo>
                  <a:cubicBezTo>
                    <a:pt x="2388" y="12871"/>
                    <a:pt x="2467" y="12791"/>
                    <a:pt x="2467" y="12712"/>
                  </a:cubicBezTo>
                  <a:cubicBezTo>
                    <a:pt x="2467" y="12612"/>
                    <a:pt x="2388" y="12553"/>
                    <a:pt x="2328" y="12553"/>
                  </a:cubicBezTo>
                  <a:close/>
                  <a:moveTo>
                    <a:pt x="4576" y="12553"/>
                  </a:moveTo>
                  <a:cubicBezTo>
                    <a:pt x="4516" y="12553"/>
                    <a:pt x="4437" y="12632"/>
                    <a:pt x="4437" y="12712"/>
                  </a:cubicBezTo>
                  <a:cubicBezTo>
                    <a:pt x="4437" y="12791"/>
                    <a:pt x="4516" y="12871"/>
                    <a:pt x="4576" y="12871"/>
                  </a:cubicBezTo>
                  <a:cubicBezTo>
                    <a:pt x="4655" y="12871"/>
                    <a:pt x="4735" y="12791"/>
                    <a:pt x="4735" y="12712"/>
                  </a:cubicBezTo>
                  <a:cubicBezTo>
                    <a:pt x="4715" y="12612"/>
                    <a:pt x="4655" y="12553"/>
                    <a:pt x="4576" y="12553"/>
                  </a:cubicBezTo>
                  <a:close/>
                  <a:moveTo>
                    <a:pt x="6844" y="12553"/>
                  </a:moveTo>
                  <a:cubicBezTo>
                    <a:pt x="6764" y="12553"/>
                    <a:pt x="6704" y="12632"/>
                    <a:pt x="6704" y="12712"/>
                  </a:cubicBezTo>
                  <a:cubicBezTo>
                    <a:pt x="6704" y="12791"/>
                    <a:pt x="6764" y="12871"/>
                    <a:pt x="6844" y="12871"/>
                  </a:cubicBezTo>
                  <a:cubicBezTo>
                    <a:pt x="6923" y="12871"/>
                    <a:pt x="7003" y="12791"/>
                    <a:pt x="7003" y="12712"/>
                  </a:cubicBezTo>
                  <a:cubicBezTo>
                    <a:pt x="6963" y="12612"/>
                    <a:pt x="6923" y="12553"/>
                    <a:pt x="6844" y="12553"/>
                  </a:cubicBezTo>
                  <a:close/>
                  <a:moveTo>
                    <a:pt x="9091" y="12553"/>
                  </a:moveTo>
                  <a:cubicBezTo>
                    <a:pt x="9012" y="12553"/>
                    <a:pt x="8932" y="12632"/>
                    <a:pt x="8932" y="12712"/>
                  </a:cubicBezTo>
                  <a:cubicBezTo>
                    <a:pt x="8932" y="12791"/>
                    <a:pt x="9012" y="12871"/>
                    <a:pt x="9091" y="12871"/>
                  </a:cubicBezTo>
                  <a:cubicBezTo>
                    <a:pt x="9151" y="12871"/>
                    <a:pt x="9231" y="12791"/>
                    <a:pt x="9231" y="12712"/>
                  </a:cubicBezTo>
                  <a:cubicBezTo>
                    <a:pt x="9231" y="12612"/>
                    <a:pt x="9191" y="12553"/>
                    <a:pt x="9091" y="12553"/>
                  </a:cubicBezTo>
                  <a:close/>
                  <a:moveTo>
                    <a:pt x="11339" y="12553"/>
                  </a:moveTo>
                  <a:cubicBezTo>
                    <a:pt x="11260" y="12553"/>
                    <a:pt x="11200" y="12632"/>
                    <a:pt x="11200" y="12712"/>
                  </a:cubicBezTo>
                  <a:cubicBezTo>
                    <a:pt x="11200" y="12791"/>
                    <a:pt x="11280" y="12871"/>
                    <a:pt x="11339" y="12871"/>
                  </a:cubicBezTo>
                  <a:cubicBezTo>
                    <a:pt x="11419" y="12871"/>
                    <a:pt x="11498" y="12791"/>
                    <a:pt x="11498" y="12712"/>
                  </a:cubicBezTo>
                  <a:cubicBezTo>
                    <a:pt x="11498" y="12612"/>
                    <a:pt x="11439" y="12553"/>
                    <a:pt x="11339" y="12553"/>
                  </a:cubicBezTo>
                  <a:close/>
                  <a:moveTo>
                    <a:pt x="13607" y="12553"/>
                  </a:moveTo>
                  <a:cubicBezTo>
                    <a:pt x="13528" y="12553"/>
                    <a:pt x="13468" y="12632"/>
                    <a:pt x="13468" y="12712"/>
                  </a:cubicBezTo>
                  <a:cubicBezTo>
                    <a:pt x="13468" y="12791"/>
                    <a:pt x="13528" y="12871"/>
                    <a:pt x="13607" y="12871"/>
                  </a:cubicBezTo>
                  <a:cubicBezTo>
                    <a:pt x="13687" y="12871"/>
                    <a:pt x="13746" y="12791"/>
                    <a:pt x="13746" y="12712"/>
                  </a:cubicBezTo>
                  <a:cubicBezTo>
                    <a:pt x="13746" y="12612"/>
                    <a:pt x="13687" y="12553"/>
                    <a:pt x="13607" y="12553"/>
                  </a:cubicBezTo>
                  <a:close/>
                  <a:moveTo>
                    <a:pt x="15875" y="12553"/>
                  </a:moveTo>
                  <a:cubicBezTo>
                    <a:pt x="15795" y="12553"/>
                    <a:pt x="15716" y="12632"/>
                    <a:pt x="15716" y="12712"/>
                  </a:cubicBezTo>
                  <a:cubicBezTo>
                    <a:pt x="15716" y="12791"/>
                    <a:pt x="15795" y="12871"/>
                    <a:pt x="15875" y="12871"/>
                  </a:cubicBezTo>
                  <a:cubicBezTo>
                    <a:pt x="15935" y="12871"/>
                    <a:pt x="16014" y="12791"/>
                    <a:pt x="16014" y="12712"/>
                  </a:cubicBezTo>
                  <a:cubicBezTo>
                    <a:pt x="16014" y="12612"/>
                    <a:pt x="15954" y="12553"/>
                    <a:pt x="15875" y="12553"/>
                  </a:cubicBezTo>
                  <a:close/>
                  <a:moveTo>
                    <a:pt x="1174" y="14124"/>
                  </a:moveTo>
                  <a:cubicBezTo>
                    <a:pt x="1154" y="14124"/>
                    <a:pt x="1134" y="14124"/>
                    <a:pt x="1095" y="14144"/>
                  </a:cubicBezTo>
                  <a:cubicBezTo>
                    <a:pt x="1095" y="14224"/>
                    <a:pt x="1075" y="14303"/>
                    <a:pt x="1075" y="14383"/>
                  </a:cubicBezTo>
                  <a:cubicBezTo>
                    <a:pt x="1095" y="14403"/>
                    <a:pt x="1134" y="14403"/>
                    <a:pt x="1174" y="14403"/>
                  </a:cubicBezTo>
                  <a:cubicBezTo>
                    <a:pt x="1254" y="14403"/>
                    <a:pt x="1333" y="14323"/>
                    <a:pt x="1333" y="14244"/>
                  </a:cubicBezTo>
                  <a:cubicBezTo>
                    <a:pt x="1333" y="14204"/>
                    <a:pt x="1274" y="14124"/>
                    <a:pt x="1174" y="14124"/>
                  </a:cubicBezTo>
                  <a:close/>
                  <a:moveTo>
                    <a:pt x="3442" y="14124"/>
                  </a:moveTo>
                  <a:cubicBezTo>
                    <a:pt x="3362" y="14124"/>
                    <a:pt x="3283" y="14204"/>
                    <a:pt x="3283" y="14283"/>
                  </a:cubicBezTo>
                  <a:cubicBezTo>
                    <a:pt x="3283" y="14343"/>
                    <a:pt x="3362" y="14423"/>
                    <a:pt x="3442" y="14423"/>
                  </a:cubicBezTo>
                  <a:cubicBezTo>
                    <a:pt x="3522" y="14423"/>
                    <a:pt x="3581" y="14343"/>
                    <a:pt x="3581" y="14283"/>
                  </a:cubicBezTo>
                  <a:cubicBezTo>
                    <a:pt x="3581" y="14204"/>
                    <a:pt x="3522" y="14124"/>
                    <a:pt x="3442" y="14124"/>
                  </a:cubicBezTo>
                  <a:close/>
                  <a:moveTo>
                    <a:pt x="5710" y="14124"/>
                  </a:moveTo>
                  <a:cubicBezTo>
                    <a:pt x="5630" y="14124"/>
                    <a:pt x="5551" y="14204"/>
                    <a:pt x="5551" y="14283"/>
                  </a:cubicBezTo>
                  <a:cubicBezTo>
                    <a:pt x="5551" y="14343"/>
                    <a:pt x="5630" y="14423"/>
                    <a:pt x="5710" y="14423"/>
                  </a:cubicBezTo>
                  <a:cubicBezTo>
                    <a:pt x="5769" y="14423"/>
                    <a:pt x="5849" y="14343"/>
                    <a:pt x="5849" y="14283"/>
                  </a:cubicBezTo>
                  <a:cubicBezTo>
                    <a:pt x="5849" y="14204"/>
                    <a:pt x="5769" y="14124"/>
                    <a:pt x="5710" y="14124"/>
                  </a:cubicBezTo>
                  <a:close/>
                  <a:moveTo>
                    <a:pt x="7958" y="14124"/>
                  </a:moveTo>
                  <a:cubicBezTo>
                    <a:pt x="7898" y="14124"/>
                    <a:pt x="7818" y="14204"/>
                    <a:pt x="7818" y="14283"/>
                  </a:cubicBezTo>
                  <a:cubicBezTo>
                    <a:pt x="7818" y="14343"/>
                    <a:pt x="7898" y="14423"/>
                    <a:pt x="7958" y="14423"/>
                  </a:cubicBezTo>
                  <a:cubicBezTo>
                    <a:pt x="8037" y="14423"/>
                    <a:pt x="8117" y="14343"/>
                    <a:pt x="8117" y="14283"/>
                  </a:cubicBezTo>
                  <a:cubicBezTo>
                    <a:pt x="8117" y="14204"/>
                    <a:pt x="8037" y="14124"/>
                    <a:pt x="7958" y="14124"/>
                  </a:cubicBezTo>
                  <a:close/>
                  <a:moveTo>
                    <a:pt x="10225" y="14124"/>
                  </a:moveTo>
                  <a:cubicBezTo>
                    <a:pt x="10146" y="14124"/>
                    <a:pt x="10086" y="14204"/>
                    <a:pt x="10086" y="14283"/>
                  </a:cubicBezTo>
                  <a:cubicBezTo>
                    <a:pt x="10086" y="14343"/>
                    <a:pt x="10146" y="14423"/>
                    <a:pt x="10225" y="14423"/>
                  </a:cubicBezTo>
                  <a:cubicBezTo>
                    <a:pt x="10305" y="14423"/>
                    <a:pt x="10384" y="14343"/>
                    <a:pt x="10384" y="14283"/>
                  </a:cubicBezTo>
                  <a:cubicBezTo>
                    <a:pt x="10384" y="14204"/>
                    <a:pt x="10305" y="14124"/>
                    <a:pt x="10225" y="14124"/>
                  </a:cubicBezTo>
                  <a:close/>
                  <a:moveTo>
                    <a:pt x="12493" y="14124"/>
                  </a:moveTo>
                  <a:cubicBezTo>
                    <a:pt x="12414" y="14124"/>
                    <a:pt x="12334" y="14204"/>
                    <a:pt x="12334" y="14283"/>
                  </a:cubicBezTo>
                  <a:cubicBezTo>
                    <a:pt x="12334" y="14343"/>
                    <a:pt x="12414" y="14423"/>
                    <a:pt x="12493" y="14423"/>
                  </a:cubicBezTo>
                  <a:cubicBezTo>
                    <a:pt x="12573" y="14423"/>
                    <a:pt x="12632" y="14343"/>
                    <a:pt x="12632" y="14283"/>
                  </a:cubicBezTo>
                  <a:cubicBezTo>
                    <a:pt x="12632" y="14204"/>
                    <a:pt x="12573" y="14124"/>
                    <a:pt x="12493" y="14124"/>
                  </a:cubicBezTo>
                  <a:close/>
                  <a:moveTo>
                    <a:pt x="14741" y="14124"/>
                  </a:moveTo>
                  <a:cubicBezTo>
                    <a:pt x="14681" y="14124"/>
                    <a:pt x="14602" y="14204"/>
                    <a:pt x="14602" y="14283"/>
                  </a:cubicBezTo>
                  <a:cubicBezTo>
                    <a:pt x="14602" y="14343"/>
                    <a:pt x="14681" y="14423"/>
                    <a:pt x="14741" y="14423"/>
                  </a:cubicBezTo>
                  <a:cubicBezTo>
                    <a:pt x="14821" y="14423"/>
                    <a:pt x="14900" y="14343"/>
                    <a:pt x="14900" y="14283"/>
                  </a:cubicBezTo>
                  <a:cubicBezTo>
                    <a:pt x="14880" y="14204"/>
                    <a:pt x="14821" y="14124"/>
                    <a:pt x="14741" y="14124"/>
                  </a:cubicBezTo>
                  <a:close/>
                  <a:moveTo>
                    <a:pt x="17009" y="14124"/>
                  </a:moveTo>
                  <a:cubicBezTo>
                    <a:pt x="16949" y="14124"/>
                    <a:pt x="16870" y="14204"/>
                    <a:pt x="16870" y="14283"/>
                  </a:cubicBezTo>
                  <a:cubicBezTo>
                    <a:pt x="16870" y="14343"/>
                    <a:pt x="16949" y="14423"/>
                    <a:pt x="17009" y="14423"/>
                  </a:cubicBezTo>
                  <a:cubicBezTo>
                    <a:pt x="17088" y="14423"/>
                    <a:pt x="17168" y="14343"/>
                    <a:pt x="17168" y="14283"/>
                  </a:cubicBezTo>
                  <a:cubicBezTo>
                    <a:pt x="17148" y="14204"/>
                    <a:pt x="17088" y="14124"/>
                    <a:pt x="17009" y="14124"/>
                  </a:cubicBezTo>
                  <a:close/>
                  <a:moveTo>
                    <a:pt x="2328" y="15696"/>
                  </a:moveTo>
                  <a:cubicBezTo>
                    <a:pt x="2248" y="15696"/>
                    <a:pt x="2169" y="15775"/>
                    <a:pt x="2169" y="15835"/>
                  </a:cubicBezTo>
                  <a:cubicBezTo>
                    <a:pt x="2169" y="15915"/>
                    <a:pt x="2248" y="15994"/>
                    <a:pt x="2328" y="15994"/>
                  </a:cubicBezTo>
                  <a:cubicBezTo>
                    <a:pt x="2388" y="15994"/>
                    <a:pt x="2467" y="15915"/>
                    <a:pt x="2467" y="15835"/>
                  </a:cubicBezTo>
                  <a:cubicBezTo>
                    <a:pt x="2467" y="15736"/>
                    <a:pt x="2388" y="15696"/>
                    <a:pt x="2328" y="15696"/>
                  </a:cubicBezTo>
                  <a:close/>
                  <a:moveTo>
                    <a:pt x="4576" y="15696"/>
                  </a:moveTo>
                  <a:cubicBezTo>
                    <a:pt x="4516" y="15696"/>
                    <a:pt x="4437" y="15775"/>
                    <a:pt x="4437" y="15835"/>
                  </a:cubicBezTo>
                  <a:cubicBezTo>
                    <a:pt x="4437" y="15915"/>
                    <a:pt x="4516" y="15994"/>
                    <a:pt x="4576" y="15994"/>
                  </a:cubicBezTo>
                  <a:cubicBezTo>
                    <a:pt x="4655" y="15994"/>
                    <a:pt x="4735" y="15915"/>
                    <a:pt x="4735" y="15835"/>
                  </a:cubicBezTo>
                  <a:cubicBezTo>
                    <a:pt x="4715" y="15736"/>
                    <a:pt x="4655" y="15696"/>
                    <a:pt x="4576" y="15696"/>
                  </a:cubicBezTo>
                  <a:close/>
                  <a:moveTo>
                    <a:pt x="6844" y="15696"/>
                  </a:moveTo>
                  <a:cubicBezTo>
                    <a:pt x="6764" y="15696"/>
                    <a:pt x="6704" y="15775"/>
                    <a:pt x="6704" y="15835"/>
                  </a:cubicBezTo>
                  <a:cubicBezTo>
                    <a:pt x="6704" y="15915"/>
                    <a:pt x="6764" y="15994"/>
                    <a:pt x="6844" y="15994"/>
                  </a:cubicBezTo>
                  <a:cubicBezTo>
                    <a:pt x="6923" y="15994"/>
                    <a:pt x="7003" y="15915"/>
                    <a:pt x="7003" y="15835"/>
                  </a:cubicBezTo>
                  <a:cubicBezTo>
                    <a:pt x="6963" y="15736"/>
                    <a:pt x="6923" y="15696"/>
                    <a:pt x="6844" y="15696"/>
                  </a:cubicBezTo>
                  <a:close/>
                  <a:moveTo>
                    <a:pt x="9091" y="15696"/>
                  </a:moveTo>
                  <a:cubicBezTo>
                    <a:pt x="9012" y="15696"/>
                    <a:pt x="8932" y="15775"/>
                    <a:pt x="8932" y="15835"/>
                  </a:cubicBezTo>
                  <a:cubicBezTo>
                    <a:pt x="8932" y="15915"/>
                    <a:pt x="9012" y="15994"/>
                    <a:pt x="9091" y="15994"/>
                  </a:cubicBezTo>
                  <a:cubicBezTo>
                    <a:pt x="9151" y="15994"/>
                    <a:pt x="9231" y="15915"/>
                    <a:pt x="9231" y="15835"/>
                  </a:cubicBezTo>
                  <a:cubicBezTo>
                    <a:pt x="9231" y="15736"/>
                    <a:pt x="9191" y="15696"/>
                    <a:pt x="9091" y="15696"/>
                  </a:cubicBezTo>
                  <a:close/>
                  <a:moveTo>
                    <a:pt x="11339" y="15696"/>
                  </a:moveTo>
                  <a:cubicBezTo>
                    <a:pt x="11260" y="15696"/>
                    <a:pt x="11200" y="15775"/>
                    <a:pt x="11200" y="15835"/>
                  </a:cubicBezTo>
                  <a:cubicBezTo>
                    <a:pt x="11200" y="15915"/>
                    <a:pt x="11280" y="15994"/>
                    <a:pt x="11339" y="15994"/>
                  </a:cubicBezTo>
                  <a:cubicBezTo>
                    <a:pt x="11419" y="15994"/>
                    <a:pt x="11498" y="15915"/>
                    <a:pt x="11498" y="15835"/>
                  </a:cubicBezTo>
                  <a:cubicBezTo>
                    <a:pt x="11498" y="15736"/>
                    <a:pt x="11439" y="15696"/>
                    <a:pt x="11339" y="15696"/>
                  </a:cubicBezTo>
                  <a:close/>
                  <a:moveTo>
                    <a:pt x="13607" y="15696"/>
                  </a:moveTo>
                  <a:cubicBezTo>
                    <a:pt x="13528" y="15696"/>
                    <a:pt x="13468" y="15775"/>
                    <a:pt x="13468" y="15835"/>
                  </a:cubicBezTo>
                  <a:cubicBezTo>
                    <a:pt x="13468" y="15915"/>
                    <a:pt x="13528" y="15994"/>
                    <a:pt x="13607" y="15994"/>
                  </a:cubicBezTo>
                  <a:cubicBezTo>
                    <a:pt x="13687" y="15994"/>
                    <a:pt x="13746" y="15915"/>
                    <a:pt x="13746" y="15835"/>
                  </a:cubicBezTo>
                  <a:cubicBezTo>
                    <a:pt x="13746" y="15736"/>
                    <a:pt x="13687" y="15696"/>
                    <a:pt x="13607" y="15696"/>
                  </a:cubicBezTo>
                  <a:close/>
                  <a:moveTo>
                    <a:pt x="15875" y="15696"/>
                  </a:moveTo>
                  <a:cubicBezTo>
                    <a:pt x="15795" y="15696"/>
                    <a:pt x="15716" y="15775"/>
                    <a:pt x="15716" y="15835"/>
                  </a:cubicBezTo>
                  <a:cubicBezTo>
                    <a:pt x="15716" y="15915"/>
                    <a:pt x="15795" y="15994"/>
                    <a:pt x="15875" y="15994"/>
                  </a:cubicBezTo>
                  <a:cubicBezTo>
                    <a:pt x="15935" y="15994"/>
                    <a:pt x="16014" y="15915"/>
                    <a:pt x="16014" y="15835"/>
                  </a:cubicBezTo>
                  <a:cubicBezTo>
                    <a:pt x="16014" y="15736"/>
                    <a:pt x="15954" y="15696"/>
                    <a:pt x="15875" y="15696"/>
                  </a:cubicBezTo>
                  <a:close/>
                  <a:moveTo>
                    <a:pt x="1174" y="17267"/>
                  </a:moveTo>
                  <a:cubicBezTo>
                    <a:pt x="1095" y="17267"/>
                    <a:pt x="1035" y="17327"/>
                    <a:pt x="1035" y="17407"/>
                  </a:cubicBezTo>
                  <a:cubicBezTo>
                    <a:pt x="1035" y="17486"/>
                    <a:pt x="1095" y="17566"/>
                    <a:pt x="1174" y="17566"/>
                  </a:cubicBezTo>
                  <a:cubicBezTo>
                    <a:pt x="1254" y="17566"/>
                    <a:pt x="1313" y="17486"/>
                    <a:pt x="1313" y="17407"/>
                  </a:cubicBezTo>
                  <a:cubicBezTo>
                    <a:pt x="1333" y="17327"/>
                    <a:pt x="1274" y="17267"/>
                    <a:pt x="1174" y="17267"/>
                  </a:cubicBezTo>
                  <a:close/>
                  <a:moveTo>
                    <a:pt x="3442" y="17267"/>
                  </a:moveTo>
                  <a:cubicBezTo>
                    <a:pt x="3362" y="17267"/>
                    <a:pt x="3283" y="17327"/>
                    <a:pt x="3283" y="17407"/>
                  </a:cubicBezTo>
                  <a:cubicBezTo>
                    <a:pt x="3283" y="17486"/>
                    <a:pt x="3362" y="17566"/>
                    <a:pt x="3442" y="17566"/>
                  </a:cubicBezTo>
                  <a:cubicBezTo>
                    <a:pt x="3522" y="17566"/>
                    <a:pt x="3581" y="17486"/>
                    <a:pt x="3581" y="17407"/>
                  </a:cubicBezTo>
                  <a:cubicBezTo>
                    <a:pt x="3581" y="17327"/>
                    <a:pt x="3522" y="17267"/>
                    <a:pt x="3442" y="17267"/>
                  </a:cubicBezTo>
                  <a:close/>
                  <a:moveTo>
                    <a:pt x="5710" y="17267"/>
                  </a:moveTo>
                  <a:cubicBezTo>
                    <a:pt x="5630" y="17267"/>
                    <a:pt x="5551" y="17327"/>
                    <a:pt x="5551" y="17407"/>
                  </a:cubicBezTo>
                  <a:cubicBezTo>
                    <a:pt x="5551" y="17486"/>
                    <a:pt x="5630" y="17566"/>
                    <a:pt x="5710" y="17566"/>
                  </a:cubicBezTo>
                  <a:cubicBezTo>
                    <a:pt x="5769" y="17566"/>
                    <a:pt x="5849" y="17486"/>
                    <a:pt x="5849" y="17407"/>
                  </a:cubicBezTo>
                  <a:cubicBezTo>
                    <a:pt x="5849" y="17327"/>
                    <a:pt x="5769" y="17267"/>
                    <a:pt x="5710" y="17267"/>
                  </a:cubicBezTo>
                  <a:close/>
                  <a:moveTo>
                    <a:pt x="7958" y="17267"/>
                  </a:moveTo>
                  <a:cubicBezTo>
                    <a:pt x="7898" y="17267"/>
                    <a:pt x="7818" y="17327"/>
                    <a:pt x="7818" y="17407"/>
                  </a:cubicBezTo>
                  <a:cubicBezTo>
                    <a:pt x="7818" y="17486"/>
                    <a:pt x="7898" y="17566"/>
                    <a:pt x="7958" y="17566"/>
                  </a:cubicBezTo>
                  <a:cubicBezTo>
                    <a:pt x="8037" y="17566"/>
                    <a:pt x="8117" y="17486"/>
                    <a:pt x="8117" y="17407"/>
                  </a:cubicBezTo>
                  <a:cubicBezTo>
                    <a:pt x="8117" y="17327"/>
                    <a:pt x="8037" y="17267"/>
                    <a:pt x="7958" y="17267"/>
                  </a:cubicBezTo>
                  <a:close/>
                  <a:moveTo>
                    <a:pt x="10225" y="17267"/>
                  </a:moveTo>
                  <a:cubicBezTo>
                    <a:pt x="10146" y="17267"/>
                    <a:pt x="10086" y="17327"/>
                    <a:pt x="10086" y="17407"/>
                  </a:cubicBezTo>
                  <a:cubicBezTo>
                    <a:pt x="10086" y="17486"/>
                    <a:pt x="10146" y="17566"/>
                    <a:pt x="10225" y="17566"/>
                  </a:cubicBezTo>
                  <a:cubicBezTo>
                    <a:pt x="10305" y="17566"/>
                    <a:pt x="10384" y="17486"/>
                    <a:pt x="10384" y="17407"/>
                  </a:cubicBezTo>
                  <a:cubicBezTo>
                    <a:pt x="10384" y="17327"/>
                    <a:pt x="10305" y="17267"/>
                    <a:pt x="10225" y="17267"/>
                  </a:cubicBezTo>
                  <a:close/>
                  <a:moveTo>
                    <a:pt x="12493" y="17267"/>
                  </a:moveTo>
                  <a:cubicBezTo>
                    <a:pt x="12414" y="17267"/>
                    <a:pt x="12334" y="17327"/>
                    <a:pt x="12334" y="17407"/>
                  </a:cubicBezTo>
                  <a:cubicBezTo>
                    <a:pt x="12334" y="17486"/>
                    <a:pt x="12414" y="17566"/>
                    <a:pt x="12493" y="17566"/>
                  </a:cubicBezTo>
                  <a:cubicBezTo>
                    <a:pt x="12573" y="17566"/>
                    <a:pt x="12632" y="17486"/>
                    <a:pt x="12632" y="17407"/>
                  </a:cubicBezTo>
                  <a:cubicBezTo>
                    <a:pt x="12632" y="17327"/>
                    <a:pt x="12573" y="17267"/>
                    <a:pt x="12493" y="17267"/>
                  </a:cubicBezTo>
                  <a:close/>
                  <a:moveTo>
                    <a:pt x="14741" y="17267"/>
                  </a:moveTo>
                  <a:cubicBezTo>
                    <a:pt x="14681" y="17267"/>
                    <a:pt x="14602" y="17327"/>
                    <a:pt x="14602" y="17407"/>
                  </a:cubicBezTo>
                  <a:cubicBezTo>
                    <a:pt x="14602" y="17486"/>
                    <a:pt x="14681" y="17566"/>
                    <a:pt x="14741" y="17566"/>
                  </a:cubicBezTo>
                  <a:cubicBezTo>
                    <a:pt x="14821" y="17566"/>
                    <a:pt x="14900" y="17486"/>
                    <a:pt x="14900" y="17407"/>
                  </a:cubicBezTo>
                  <a:cubicBezTo>
                    <a:pt x="14880" y="17327"/>
                    <a:pt x="14821" y="17267"/>
                    <a:pt x="14741" y="17267"/>
                  </a:cubicBezTo>
                  <a:close/>
                  <a:moveTo>
                    <a:pt x="17009" y="17267"/>
                  </a:moveTo>
                  <a:cubicBezTo>
                    <a:pt x="16949" y="17267"/>
                    <a:pt x="16870" y="17327"/>
                    <a:pt x="16870" y="17407"/>
                  </a:cubicBezTo>
                  <a:cubicBezTo>
                    <a:pt x="16870" y="17486"/>
                    <a:pt x="16949" y="17566"/>
                    <a:pt x="17009" y="17566"/>
                  </a:cubicBezTo>
                  <a:cubicBezTo>
                    <a:pt x="17088" y="17566"/>
                    <a:pt x="17168" y="17486"/>
                    <a:pt x="17168" y="17407"/>
                  </a:cubicBezTo>
                  <a:cubicBezTo>
                    <a:pt x="17148" y="17327"/>
                    <a:pt x="17088" y="17267"/>
                    <a:pt x="17009" y="17267"/>
                  </a:cubicBezTo>
                  <a:close/>
                  <a:moveTo>
                    <a:pt x="2328" y="18819"/>
                  </a:moveTo>
                  <a:cubicBezTo>
                    <a:pt x="2248" y="18819"/>
                    <a:pt x="2169" y="18899"/>
                    <a:pt x="2169" y="18978"/>
                  </a:cubicBezTo>
                  <a:cubicBezTo>
                    <a:pt x="2169" y="19058"/>
                    <a:pt x="2248" y="19137"/>
                    <a:pt x="2328" y="19137"/>
                  </a:cubicBezTo>
                  <a:cubicBezTo>
                    <a:pt x="2388" y="19137"/>
                    <a:pt x="2467" y="19058"/>
                    <a:pt x="2467" y="18978"/>
                  </a:cubicBezTo>
                  <a:cubicBezTo>
                    <a:pt x="2467" y="18879"/>
                    <a:pt x="2388" y="18819"/>
                    <a:pt x="2328" y="18819"/>
                  </a:cubicBezTo>
                  <a:close/>
                  <a:moveTo>
                    <a:pt x="4576" y="18819"/>
                  </a:moveTo>
                  <a:cubicBezTo>
                    <a:pt x="4516" y="18819"/>
                    <a:pt x="4437" y="18899"/>
                    <a:pt x="4437" y="18978"/>
                  </a:cubicBezTo>
                  <a:cubicBezTo>
                    <a:pt x="4437" y="19058"/>
                    <a:pt x="4516" y="19137"/>
                    <a:pt x="4576" y="19137"/>
                  </a:cubicBezTo>
                  <a:cubicBezTo>
                    <a:pt x="4655" y="19137"/>
                    <a:pt x="4735" y="19058"/>
                    <a:pt x="4735" y="18978"/>
                  </a:cubicBezTo>
                  <a:cubicBezTo>
                    <a:pt x="4715" y="18879"/>
                    <a:pt x="4655" y="18819"/>
                    <a:pt x="4576" y="18819"/>
                  </a:cubicBezTo>
                  <a:close/>
                  <a:moveTo>
                    <a:pt x="6844" y="18819"/>
                  </a:moveTo>
                  <a:cubicBezTo>
                    <a:pt x="6764" y="18819"/>
                    <a:pt x="6704" y="18899"/>
                    <a:pt x="6704" y="18978"/>
                  </a:cubicBezTo>
                  <a:cubicBezTo>
                    <a:pt x="6704" y="19058"/>
                    <a:pt x="6764" y="19137"/>
                    <a:pt x="6844" y="19137"/>
                  </a:cubicBezTo>
                  <a:cubicBezTo>
                    <a:pt x="6923" y="19137"/>
                    <a:pt x="7003" y="19058"/>
                    <a:pt x="7003" y="18978"/>
                  </a:cubicBezTo>
                  <a:cubicBezTo>
                    <a:pt x="6963" y="18879"/>
                    <a:pt x="6923" y="18819"/>
                    <a:pt x="6844" y="18819"/>
                  </a:cubicBezTo>
                  <a:close/>
                  <a:moveTo>
                    <a:pt x="9091" y="18819"/>
                  </a:moveTo>
                  <a:cubicBezTo>
                    <a:pt x="9012" y="18819"/>
                    <a:pt x="8932" y="18899"/>
                    <a:pt x="8932" y="18978"/>
                  </a:cubicBezTo>
                  <a:cubicBezTo>
                    <a:pt x="8932" y="19058"/>
                    <a:pt x="9012" y="19137"/>
                    <a:pt x="9091" y="19137"/>
                  </a:cubicBezTo>
                  <a:cubicBezTo>
                    <a:pt x="9151" y="19137"/>
                    <a:pt x="9231" y="19058"/>
                    <a:pt x="9231" y="18978"/>
                  </a:cubicBezTo>
                  <a:cubicBezTo>
                    <a:pt x="9231" y="18879"/>
                    <a:pt x="9191" y="18819"/>
                    <a:pt x="9091" y="18819"/>
                  </a:cubicBezTo>
                  <a:close/>
                  <a:moveTo>
                    <a:pt x="11339" y="18819"/>
                  </a:moveTo>
                  <a:cubicBezTo>
                    <a:pt x="11260" y="18819"/>
                    <a:pt x="11200" y="18899"/>
                    <a:pt x="11200" y="18978"/>
                  </a:cubicBezTo>
                  <a:cubicBezTo>
                    <a:pt x="11200" y="19058"/>
                    <a:pt x="11280" y="19137"/>
                    <a:pt x="11339" y="19137"/>
                  </a:cubicBezTo>
                  <a:cubicBezTo>
                    <a:pt x="11419" y="19137"/>
                    <a:pt x="11498" y="19058"/>
                    <a:pt x="11498" y="18978"/>
                  </a:cubicBezTo>
                  <a:cubicBezTo>
                    <a:pt x="11498" y="18879"/>
                    <a:pt x="11439" y="18819"/>
                    <a:pt x="11339" y="18819"/>
                  </a:cubicBezTo>
                  <a:close/>
                  <a:moveTo>
                    <a:pt x="13607" y="18819"/>
                  </a:moveTo>
                  <a:cubicBezTo>
                    <a:pt x="13528" y="18819"/>
                    <a:pt x="13468" y="18899"/>
                    <a:pt x="13468" y="18978"/>
                  </a:cubicBezTo>
                  <a:cubicBezTo>
                    <a:pt x="13468" y="19058"/>
                    <a:pt x="13528" y="19137"/>
                    <a:pt x="13607" y="19137"/>
                  </a:cubicBezTo>
                  <a:cubicBezTo>
                    <a:pt x="13687" y="19137"/>
                    <a:pt x="13746" y="19058"/>
                    <a:pt x="13746" y="18978"/>
                  </a:cubicBezTo>
                  <a:cubicBezTo>
                    <a:pt x="13746" y="18879"/>
                    <a:pt x="13687" y="18819"/>
                    <a:pt x="13607" y="18819"/>
                  </a:cubicBezTo>
                  <a:close/>
                  <a:moveTo>
                    <a:pt x="15875" y="18819"/>
                  </a:moveTo>
                  <a:cubicBezTo>
                    <a:pt x="15795" y="18819"/>
                    <a:pt x="15716" y="18899"/>
                    <a:pt x="15716" y="18978"/>
                  </a:cubicBezTo>
                  <a:cubicBezTo>
                    <a:pt x="15716" y="19058"/>
                    <a:pt x="15795" y="19137"/>
                    <a:pt x="15875" y="19137"/>
                  </a:cubicBezTo>
                  <a:cubicBezTo>
                    <a:pt x="15935" y="19137"/>
                    <a:pt x="16014" y="19058"/>
                    <a:pt x="16014" y="18978"/>
                  </a:cubicBezTo>
                  <a:cubicBezTo>
                    <a:pt x="16014" y="18879"/>
                    <a:pt x="15954" y="18819"/>
                    <a:pt x="15875" y="18819"/>
                  </a:cubicBezTo>
                  <a:close/>
                  <a:moveTo>
                    <a:pt x="18143" y="18819"/>
                  </a:moveTo>
                  <a:cubicBezTo>
                    <a:pt x="18063" y="18819"/>
                    <a:pt x="17983" y="18899"/>
                    <a:pt x="17983" y="18978"/>
                  </a:cubicBezTo>
                  <a:cubicBezTo>
                    <a:pt x="17983" y="19058"/>
                    <a:pt x="18063" y="19137"/>
                    <a:pt x="18143" y="19137"/>
                  </a:cubicBezTo>
                  <a:cubicBezTo>
                    <a:pt x="18202" y="19137"/>
                    <a:pt x="18282" y="19058"/>
                    <a:pt x="18282" y="18978"/>
                  </a:cubicBezTo>
                  <a:cubicBezTo>
                    <a:pt x="18282" y="18879"/>
                    <a:pt x="18202" y="18819"/>
                    <a:pt x="18143" y="18819"/>
                  </a:cubicBezTo>
                  <a:close/>
                  <a:moveTo>
                    <a:pt x="1174" y="20390"/>
                  </a:moveTo>
                  <a:cubicBezTo>
                    <a:pt x="1095" y="20390"/>
                    <a:pt x="1035" y="20470"/>
                    <a:pt x="1035" y="20550"/>
                  </a:cubicBezTo>
                  <a:cubicBezTo>
                    <a:pt x="1035" y="20629"/>
                    <a:pt x="1095" y="20689"/>
                    <a:pt x="1174" y="20689"/>
                  </a:cubicBezTo>
                  <a:cubicBezTo>
                    <a:pt x="1254" y="20689"/>
                    <a:pt x="1313" y="20629"/>
                    <a:pt x="1313" y="20550"/>
                  </a:cubicBezTo>
                  <a:cubicBezTo>
                    <a:pt x="1333" y="20470"/>
                    <a:pt x="1274" y="20390"/>
                    <a:pt x="1174" y="20390"/>
                  </a:cubicBezTo>
                  <a:close/>
                  <a:moveTo>
                    <a:pt x="3442" y="20390"/>
                  </a:moveTo>
                  <a:cubicBezTo>
                    <a:pt x="3362" y="20390"/>
                    <a:pt x="3283" y="20470"/>
                    <a:pt x="3283" y="20550"/>
                  </a:cubicBezTo>
                  <a:cubicBezTo>
                    <a:pt x="3283" y="20629"/>
                    <a:pt x="3362" y="20689"/>
                    <a:pt x="3442" y="20689"/>
                  </a:cubicBezTo>
                  <a:cubicBezTo>
                    <a:pt x="3522" y="20689"/>
                    <a:pt x="3581" y="20629"/>
                    <a:pt x="3581" y="20550"/>
                  </a:cubicBezTo>
                  <a:cubicBezTo>
                    <a:pt x="3581" y="20470"/>
                    <a:pt x="3522" y="20390"/>
                    <a:pt x="3442" y="20390"/>
                  </a:cubicBezTo>
                  <a:close/>
                  <a:moveTo>
                    <a:pt x="5710" y="20390"/>
                  </a:moveTo>
                  <a:cubicBezTo>
                    <a:pt x="5630" y="20390"/>
                    <a:pt x="5551" y="20470"/>
                    <a:pt x="5551" y="20550"/>
                  </a:cubicBezTo>
                  <a:cubicBezTo>
                    <a:pt x="5551" y="20629"/>
                    <a:pt x="5630" y="20689"/>
                    <a:pt x="5710" y="20689"/>
                  </a:cubicBezTo>
                  <a:cubicBezTo>
                    <a:pt x="5769" y="20689"/>
                    <a:pt x="5849" y="20629"/>
                    <a:pt x="5849" y="20550"/>
                  </a:cubicBezTo>
                  <a:cubicBezTo>
                    <a:pt x="5849" y="20470"/>
                    <a:pt x="5769" y="20390"/>
                    <a:pt x="5710" y="20390"/>
                  </a:cubicBezTo>
                  <a:close/>
                  <a:moveTo>
                    <a:pt x="7958" y="20390"/>
                  </a:moveTo>
                  <a:cubicBezTo>
                    <a:pt x="7898" y="20390"/>
                    <a:pt x="7818" y="20470"/>
                    <a:pt x="7818" y="20550"/>
                  </a:cubicBezTo>
                  <a:cubicBezTo>
                    <a:pt x="7818" y="20629"/>
                    <a:pt x="7898" y="20689"/>
                    <a:pt x="7958" y="20689"/>
                  </a:cubicBezTo>
                  <a:cubicBezTo>
                    <a:pt x="8037" y="20689"/>
                    <a:pt x="8117" y="20629"/>
                    <a:pt x="8117" y="20550"/>
                  </a:cubicBezTo>
                  <a:cubicBezTo>
                    <a:pt x="8117" y="20470"/>
                    <a:pt x="8037" y="20390"/>
                    <a:pt x="7958" y="20390"/>
                  </a:cubicBezTo>
                  <a:close/>
                  <a:moveTo>
                    <a:pt x="10225" y="20390"/>
                  </a:moveTo>
                  <a:cubicBezTo>
                    <a:pt x="10146" y="20390"/>
                    <a:pt x="10086" y="20470"/>
                    <a:pt x="10086" y="20550"/>
                  </a:cubicBezTo>
                  <a:cubicBezTo>
                    <a:pt x="10086" y="20629"/>
                    <a:pt x="10146" y="20689"/>
                    <a:pt x="10225" y="20689"/>
                  </a:cubicBezTo>
                  <a:cubicBezTo>
                    <a:pt x="10305" y="20689"/>
                    <a:pt x="10384" y="20629"/>
                    <a:pt x="10384" y="20550"/>
                  </a:cubicBezTo>
                  <a:cubicBezTo>
                    <a:pt x="10384" y="20470"/>
                    <a:pt x="10305" y="20390"/>
                    <a:pt x="10225" y="20390"/>
                  </a:cubicBezTo>
                  <a:close/>
                  <a:moveTo>
                    <a:pt x="12493" y="20390"/>
                  </a:moveTo>
                  <a:cubicBezTo>
                    <a:pt x="12414" y="20390"/>
                    <a:pt x="12334" y="20470"/>
                    <a:pt x="12334" y="20550"/>
                  </a:cubicBezTo>
                  <a:cubicBezTo>
                    <a:pt x="12334" y="20629"/>
                    <a:pt x="12414" y="20689"/>
                    <a:pt x="12493" y="20689"/>
                  </a:cubicBezTo>
                  <a:cubicBezTo>
                    <a:pt x="12573" y="20689"/>
                    <a:pt x="12632" y="20629"/>
                    <a:pt x="12632" y="20550"/>
                  </a:cubicBezTo>
                  <a:cubicBezTo>
                    <a:pt x="12632" y="20470"/>
                    <a:pt x="12573" y="20390"/>
                    <a:pt x="12493" y="20390"/>
                  </a:cubicBezTo>
                  <a:close/>
                  <a:moveTo>
                    <a:pt x="14741" y="20390"/>
                  </a:moveTo>
                  <a:cubicBezTo>
                    <a:pt x="14681" y="20390"/>
                    <a:pt x="14602" y="20470"/>
                    <a:pt x="14602" y="20550"/>
                  </a:cubicBezTo>
                  <a:cubicBezTo>
                    <a:pt x="14602" y="20629"/>
                    <a:pt x="14681" y="20689"/>
                    <a:pt x="14741" y="20689"/>
                  </a:cubicBezTo>
                  <a:cubicBezTo>
                    <a:pt x="14821" y="20689"/>
                    <a:pt x="14900" y="20629"/>
                    <a:pt x="14900" y="20550"/>
                  </a:cubicBezTo>
                  <a:cubicBezTo>
                    <a:pt x="14880" y="20470"/>
                    <a:pt x="14821" y="20390"/>
                    <a:pt x="14741" y="20390"/>
                  </a:cubicBezTo>
                  <a:close/>
                  <a:moveTo>
                    <a:pt x="17009" y="20390"/>
                  </a:moveTo>
                  <a:cubicBezTo>
                    <a:pt x="16949" y="20390"/>
                    <a:pt x="16870" y="20470"/>
                    <a:pt x="16870" y="20550"/>
                  </a:cubicBezTo>
                  <a:cubicBezTo>
                    <a:pt x="16870" y="20629"/>
                    <a:pt x="16949" y="20689"/>
                    <a:pt x="17009" y="20689"/>
                  </a:cubicBezTo>
                  <a:cubicBezTo>
                    <a:pt x="17088" y="20689"/>
                    <a:pt x="17168" y="20629"/>
                    <a:pt x="17168" y="20550"/>
                  </a:cubicBezTo>
                  <a:cubicBezTo>
                    <a:pt x="17148" y="20470"/>
                    <a:pt x="17088" y="20390"/>
                    <a:pt x="17009" y="20390"/>
                  </a:cubicBezTo>
                  <a:close/>
                  <a:moveTo>
                    <a:pt x="2328" y="21962"/>
                  </a:moveTo>
                  <a:cubicBezTo>
                    <a:pt x="2248" y="21962"/>
                    <a:pt x="2169" y="22042"/>
                    <a:pt x="2169" y="22101"/>
                  </a:cubicBezTo>
                  <a:cubicBezTo>
                    <a:pt x="2169" y="22181"/>
                    <a:pt x="2248" y="22260"/>
                    <a:pt x="2328" y="22260"/>
                  </a:cubicBezTo>
                  <a:cubicBezTo>
                    <a:pt x="2388" y="22260"/>
                    <a:pt x="2467" y="22181"/>
                    <a:pt x="2467" y="22101"/>
                  </a:cubicBezTo>
                  <a:cubicBezTo>
                    <a:pt x="2467" y="22042"/>
                    <a:pt x="2388" y="21962"/>
                    <a:pt x="2328" y="21962"/>
                  </a:cubicBezTo>
                  <a:close/>
                  <a:moveTo>
                    <a:pt x="4576" y="21962"/>
                  </a:moveTo>
                  <a:cubicBezTo>
                    <a:pt x="4516" y="21962"/>
                    <a:pt x="4437" y="22042"/>
                    <a:pt x="4437" y="22101"/>
                  </a:cubicBezTo>
                  <a:cubicBezTo>
                    <a:pt x="4437" y="22181"/>
                    <a:pt x="4516" y="22260"/>
                    <a:pt x="4576" y="22260"/>
                  </a:cubicBezTo>
                  <a:cubicBezTo>
                    <a:pt x="4655" y="22260"/>
                    <a:pt x="4735" y="22181"/>
                    <a:pt x="4735" y="22101"/>
                  </a:cubicBezTo>
                  <a:cubicBezTo>
                    <a:pt x="4715" y="22042"/>
                    <a:pt x="4655" y="21962"/>
                    <a:pt x="4576" y="21962"/>
                  </a:cubicBezTo>
                  <a:close/>
                  <a:moveTo>
                    <a:pt x="6844" y="21962"/>
                  </a:moveTo>
                  <a:cubicBezTo>
                    <a:pt x="6764" y="21962"/>
                    <a:pt x="6704" y="22042"/>
                    <a:pt x="6704" y="22101"/>
                  </a:cubicBezTo>
                  <a:cubicBezTo>
                    <a:pt x="6704" y="22181"/>
                    <a:pt x="6764" y="22260"/>
                    <a:pt x="6844" y="22260"/>
                  </a:cubicBezTo>
                  <a:cubicBezTo>
                    <a:pt x="6923" y="22260"/>
                    <a:pt x="7003" y="22181"/>
                    <a:pt x="7003" y="22101"/>
                  </a:cubicBezTo>
                  <a:cubicBezTo>
                    <a:pt x="6963" y="22042"/>
                    <a:pt x="6923" y="21962"/>
                    <a:pt x="6844" y="21962"/>
                  </a:cubicBezTo>
                  <a:close/>
                  <a:moveTo>
                    <a:pt x="9091" y="21962"/>
                  </a:moveTo>
                  <a:cubicBezTo>
                    <a:pt x="9012" y="21962"/>
                    <a:pt x="8932" y="22042"/>
                    <a:pt x="8932" y="22101"/>
                  </a:cubicBezTo>
                  <a:cubicBezTo>
                    <a:pt x="8932" y="22181"/>
                    <a:pt x="9012" y="22260"/>
                    <a:pt x="9091" y="22260"/>
                  </a:cubicBezTo>
                  <a:cubicBezTo>
                    <a:pt x="9151" y="22260"/>
                    <a:pt x="9231" y="22181"/>
                    <a:pt x="9231" y="22101"/>
                  </a:cubicBezTo>
                  <a:cubicBezTo>
                    <a:pt x="9231" y="22042"/>
                    <a:pt x="9191" y="21962"/>
                    <a:pt x="9091" y="21962"/>
                  </a:cubicBezTo>
                  <a:close/>
                  <a:moveTo>
                    <a:pt x="11339" y="21962"/>
                  </a:moveTo>
                  <a:cubicBezTo>
                    <a:pt x="11260" y="21962"/>
                    <a:pt x="11200" y="22042"/>
                    <a:pt x="11200" y="22101"/>
                  </a:cubicBezTo>
                  <a:cubicBezTo>
                    <a:pt x="11200" y="22181"/>
                    <a:pt x="11280" y="22260"/>
                    <a:pt x="11339" y="22260"/>
                  </a:cubicBezTo>
                  <a:cubicBezTo>
                    <a:pt x="11419" y="22260"/>
                    <a:pt x="11498" y="22181"/>
                    <a:pt x="11498" y="22101"/>
                  </a:cubicBezTo>
                  <a:cubicBezTo>
                    <a:pt x="11498" y="22042"/>
                    <a:pt x="11439" y="21962"/>
                    <a:pt x="11339" y="21962"/>
                  </a:cubicBezTo>
                  <a:close/>
                  <a:moveTo>
                    <a:pt x="13607" y="21962"/>
                  </a:moveTo>
                  <a:cubicBezTo>
                    <a:pt x="13528" y="21962"/>
                    <a:pt x="13468" y="22042"/>
                    <a:pt x="13468" y="22101"/>
                  </a:cubicBezTo>
                  <a:cubicBezTo>
                    <a:pt x="13468" y="22181"/>
                    <a:pt x="13528" y="22260"/>
                    <a:pt x="13607" y="22260"/>
                  </a:cubicBezTo>
                  <a:cubicBezTo>
                    <a:pt x="13687" y="22260"/>
                    <a:pt x="13746" y="22181"/>
                    <a:pt x="13746" y="22101"/>
                  </a:cubicBezTo>
                  <a:cubicBezTo>
                    <a:pt x="13746" y="22042"/>
                    <a:pt x="13687" y="21962"/>
                    <a:pt x="13607" y="21962"/>
                  </a:cubicBezTo>
                  <a:close/>
                  <a:moveTo>
                    <a:pt x="15875" y="21962"/>
                  </a:moveTo>
                  <a:cubicBezTo>
                    <a:pt x="15795" y="21962"/>
                    <a:pt x="15716" y="22042"/>
                    <a:pt x="15716" y="22101"/>
                  </a:cubicBezTo>
                  <a:cubicBezTo>
                    <a:pt x="15716" y="22181"/>
                    <a:pt x="15795" y="22260"/>
                    <a:pt x="15875" y="22260"/>
                  </a:cubicBezTo>
                  <a:cubicBezTo>
                    <a:pt x="15935" y="22260"/>
                    <a:pt x="16014" y="22181"/>
                    <a:pt x="16014" y="22101"/>
                  </a:cubicBezTo>
                  <a:cubicBezTo>
                    <a:pt x="16014" y="22042"/>
                    <a:pt x="15954" y="21962"/>
                    <a:pt x="15875" y="21962"/>
                  </a:cubicBezTo>
                  <a:close/>
                  <a:moveTo>
                    <a:pt x="18143" y="21962"/>
                  </a:moveTo>
                  <a:cubicBezTo>
                    <a:pt x="18063" y="21962"/>
                    <a:pt x="17983" y="22042"/>
                    <a:pt x="17983" y="22101"/>
                  </a:cubicBezTo>
                  <a:cubicBezTo>
                    <a:pt x="17983" y="22181"/>
                    <a:pt x="18063" y="22260"/>
                    <a:pt x="18143" y="22260"/>
                  </a:cubicBezTo>
                  <a:cubicBezTo>
                    <a:pt x="18202" y="22260"/>
                    <a:pt x="18282" y="22181"/>
                    <a:pt x="18282" y="22101"/>
                  </a:cubicBezTo>
                  <a:cubicBezTo>
                    <a:pt x="18282" y="22042"/>
                    <a:pt x="18202" y="21962"/>
                    <a:pt x="18143" y="21962"/>
                  </a:cubicBezTo>
                  <a:close/>
                  <a:moveTo>
                    <a:pt x="19277" y="23534"/>
                  </a:moveTo>
                  <a:cubicBezTo>
                    <a:pt x="19197" y="23534"/>
                    <a:pt x="19137" y="23593"/>
                    <a:pt x="19137" y="23673"/>
                  </a:cubicBezTo>
                  <a:cubicBezTo>
                    <a:pt x="19137" y="23732"/>
                    <a:pt x="19157" y="23772"/>
                    <a:pt x="19197" y="23792"/>
                  </a:cubicBezTo>
                  <a:cubicBezTo>
                    <a:pt x="19296" y="23752"/>
                    <a:pt x="19376" y="23732"/>
                    <a:pt x="19436" y="23713"/>
                  </a:cubicBezTo>
                  <a:cubicBezTo>
                    <a:pt x="19396" y="23593"/>
                    <a:pt x="19356" y="23534"/>
                    <a:pt x="19277" y="23534"/>
                  </a:cubicBezTo>
                  <a:close/>
                  <a:moveTo>
                    <a:pt x="1174" y="23534"/>
                  </a:moveTo>
                  <a:cubicBezTo>
                    <a:pt x="1095" y="23534"/>
                    <a:pt x="1035" y="23593"/>
                    <a:pt x="1035" y="23673"/>
                  </a:cubicBezTo>
                  <a:cubicBezTo>
                    <a:pt x="1035" y="23752"/>
                    <a:pt x="1095" y="23832"/>
                    <a:pt x="1174" y="23832"/>
                  </a:cubicBezTo>
                  <a:cubicBezTo>
                    <a:pt x="1254" y="23832"/>
                    <a:pt x="1313" y="23752"/>
                    <a:pt x="1313" y="23673"/>
                  </a:cubicBezTo>
                  <a:cubicBezTo>
                    <a:pt x="1333" y="23593"/>
                    <a:pt x="1274" y="23534"/>
                    <a:pt x="1174" y="23534"/>
                  </a:cubicBezTo>
                  <a:close/>
                  <a:moveTo>
                    <a:pt x="3442" y="23534"/>
                  </a:moveTo>
                  <a:cubicBezTo>
                    <a:pt x="3362" y="23534"/>
                    <a:pt x="3283" y="23593"/>
                    <a:pt x="3283" y="23673"/>
                  </a:cubicBezTo>
                  <a:cubicBezTo>
                    <a:pt x="3283" y="23752"/>
                    <a:pt x="3362" y="23832"/>
                    <a:pt x="3442" y="23832"/>
                  </a:cubicBezTo>
                  <a:cubicBezTo>
                    <a:pt x="3522" y="23832"/>
                    <a:pt x="3581" y="23752"/>
                    <a:pt x="3581" y="23673"/>
                  </a:cubicBezTo>
                  <a:cubicBezTo>
                    <a:pt x="3581" y="23593"/>
                    <a:pt x="3522" y="23534"/>
                    <a:pt x="3442" y="23534"/>
                  </a:cubicBezTo>
                  <a:close/>
                  <a:moveTo>
                    <a:pt x="5710" y="23534"/>
                  </a:moveTo>
                  <a:cubicBezTo>
                    <a:pt x="5630" y="23534"/>
                    <a:pt x="5551" y="23593"/>
                    <a:pt x="5551" y="23673"/>
                  </a:cubicBezTo>
                  <a:cubicBezTo>
                    <a:pt x="5551" y="23752"/>
                    <a:pt x="5630" y="23832"/>
                    <a:pt x="5710" y="23832"/>
                  </a:cubicBezTo>
                  <a:cubicBezTo>
                    <a:pt x="5769" y="23832"/>
                    <a:pt x="5849" y="23752"/>
                    <a:pt x="5849" y="23673"/>
                  </a:cubicBezTo>
                  <a:cubicBezTo>
                    <a:pt x="5849" y="23593"/>
                    <a:pt x="5769" y="23534"/>
                    <a:pt x="5710" y="23534"/>
                  </a:cubicBezTo>
                  <a:close/>
                  <a:moveTo>
                    <a:pt x="7958" y="23534"/>
                  </a:moveTo>
                  <a:cubicBezTo>
                    <a:pt x="7898" y="23534"/>
                    <a:pt x="7818" y="23593"/>
                    <a:pt x="7818" y="23673"/>
                  </a:cubicBezTo>
                  <a:cubicBezTo>
                    <a:pt x="7818" y="23752"/>
                    <a:pt x="7898" y="23832"/>
                    <a:pt x="7958" y="23832"/>
                  </a:cubicBezTo>
                  <a:cubicBezTo>
                    <a:pt x="8037" y="23832"/>
                    <a:pt x="8117" y="23752"/>
                    <a:pt x="8117" y="23673"/>
                  </a:cubicBezTo>
                  <a:cubicBezTo>
                    <a:pt x="8117" y="23593"/>
                    <a:pt x="8037" y="23534"/>
                    <a:pt x="7958" y="23534"/>
                  </a:cubicBezTo>
                  <a:close/>
                  <a:moveTo>
                    <a:pt x="10225" y="23534"/>
                  </a:moveTo>
                  <a:cubicBezTo>
                    <a:pt x="10146" y="23534"/>
                    <a:pt x="10086" y="23593"/>
                    <a:pt x="10086" y="23673"/>
                  </a:cubicBezTo>
                  <a:cubicBezTo>
                    <a:pt x="10086" y="23752"/>
                    <a:pt x="10146" y="23832"/>
                    <a:pt x="10225" y="23832"/>
                  </a:cubicBezTo>
                  <a:cubicBezTo>
                    <a:pt x="10305" y="23832"/>
                    <a:pt x="10384" y="23752"/>
                    <a:pt x="10384" y="23673"/>
                  </a:cubicBezTo>
                  <a:cubicBezTo>
                    <a:pt x="10384" y="23593"/>
                    <a:pt x="10305" y="23534"/>
                    <a:pt x="10225" y="23534"/>
                  </a:cubicBezTo>
                  <a:close/>
                  <a:moveTo>
                    <a:pt x="12493" y="23534"/>
                  </a:moveTo>
                  <a:cubicBezTo>
                    <a:pt x="12414" y="23534"/>
                    <a:pt x="12334" y="23593"/>
                    <a:pt x="12334" y="23673"/>
                  </a:cubicBezTo>
                  <a:cubicBezTo>
                    <a:pt x="12334" y="23752"/>
                    <a:pt x="12414" y="23832"/>
                    <a:pt x="12493" y="23832"/>
                  </a:cubicBezTo>
                  <a:cubicBezTo>
                    <a:pt x="12573" y="23832"/>
                    <a:pt x="12632" y="23752"/>
                    <a:pt x="12632" y="23673"/>
                  </a:cubicBezTo>
                  <a:cubicBezTo>
                    <a:pt x="12632" y="23593"/>
                    <a:pt x="12573" y="23534"/>
                    <a:pt x="12493" y="23534"/>
                  </a:cubicBezTo>
                  <a:close/>
                  <a:moveTo>
                    <a:pt x="14741" y="23534"/>
                  </a:moveTo>
                  <a:cubicBezTo>
                    <a:pt x="14681" y="23534"/>
                    <a:pt x="14602" y="23593"/>
                    <a:pt x="14602" y="23673"/>
                  </a:cubicBezTo>
                  <a:cubicBezTo>
                    <a:pt x="14602" y="23752"/>
                    <a:pt x="14681" y="23832"/>
                    <a:pt x="14741" y="23832"/>
                  </a:cubicBezTo>
                  <a:cubicBezTo>
                    <a:pt x="14821" y="23832"/>
                    <a:pt x="14900" y="23752"/>
                    <a:pt x="14900" y="23673"/>
                  </a:cubicBezTo>
                  <a:cubicBezTo>
                    <a:pt x="14880" y="23593"/>
                    <a:pt x="14821" y="23534"/>
                    <a:pt x="14741" y="23534"/>
                  </a:cubicBezTo>
                  <a:close/>
                  <a:moveTo>
                    <a:pt x="17009" y="23534"/>
                  </a:moveTo>
                  <a:cubicBezTo>
                    <a:pt x="16949" y="23534"/>
                    <a:pt x="16870" y="23593"/>
                    <a:pt x="16870" y="23673"/>
                  </a:cubicBezTo>
                  <a:cubicBezTo>
                    <a:pt x="16870" y="23752"/>
                    <a:pt x="16949" y="23832"/>
                    <a:pt x="17009" y="23832"/>
                  </a:cubicBezTo>
                  <a:cubicBezTo>
                    <a:pt x="17088" y="23832"/>
                    <a:pt x="17168" y="23752"/>
                    <a:pt x="17168" y="23673"/>
                  </a:cubicBezTo>
                  <a:cubicBezTo>
                    <a:pt x="17148" y="23593"/>
                    <a:pt x="17088" y="23534"/>
                    <a:pt x="17009" y="23534"/>
                  </a:cubicBezTo>
                  <a:close/>
                  <a:moveTo>
                    <a:pt x="15875" y="25085"/>
                  </a:moveTo>
                  <a:cubicBezTo>
                    <a:pt x="15795" y="25085"/>
                    <a:pt x="15716" y="25165"/>
                    <a:pt x="15716" y="25244"/>
                  </a:cubicBezTo>
                  <a:cubicBezTo>
                    <a:pt x="15716" y="25264"/>
                    <a:pt x="15716" y="25284"/>
                    <a:pt x="15736" y="25284"/>
                  </a:cubicBezTo>
                  <a:cubicBezTo>
                    <a:pt x="15855" y="25264"/>
                    <a:pt x="15915" y="25224"/>
                    <a:pt x="16014" y="25205"/>
                  </a:cubicBezTo>
                  <a:cubicBezTo>
                    <a:pt x="15994" y="25145"/>
                    <a:pt x="15954" y="25085"/>
                    <a:pt x="15875" y="25085"/>
                  </a:cubicBezTo>
                  <a:close/>
                  <a:moveTo>
                    <a:pt x="40" y="25085"/>
                  </a:moveTo>
                  <a:cubicBezTo>
                    <a:pt x="40" y="25224"/>
                    <a:pt x="1" y="25324"/>
                    <a:pt x="1" y="25364"/>
                  </a:cubicBezTo>
                  <a:lnTo>
                    <a:pt x="60" y="25364"/>
                  </a:lnTo>
                  <a:cubicBezTo>
                    <a:pt x="140" y="25364"/>
                    <a:pt x="199" y="25284"/>
                    <a:pt x="199" y="25224"/>
                  </a:cubicBezTo>
                  <a:cubicBezTo>
                    <a:pt x="199" y="25165"/>
                    <a:pt x="140" y="25085"/>
                    <a:pt x="60" y="25085"/>
                  </a:cubicBezTo>
                  <a:close/>
                  <a:moveTo>
                    <a:pt x="2328" y="25085"/>
                  </a:moveTo>
                  <a:cubicBezTo>
                    <a:pt x="2248" y="25085"/>
                    <a:pt x="2169" y="25165"/>
                    <a:pt x="2169" y="25244"/>
                  </a:cubicBezTo>
                  <a:cubicBezTo>
                    <a:pt x="2169" y="25324"/>
                    <a:pt x="2248" y="25403"/>
                    <a:pt x="2328" y="25403"/>
                  </a:cubicBezTo>
                  <a:cubicBezTo>
                    <a:pt x="2388" y="25403"/>
                    <a:pt x="2467" y="25324"/>
                    <a:pt x="2467" y="25244"/>
                  </a:cubicBezTo>
                  <a:cubicBezTo>
                    <a:pt x="2467" y="25165"/>
                    <a:pt x="2388" y="25085"/>
                    <a:pt x="2328" y="25085"/>
                  </a:cubicBezTo>
                  <a:close/>
                  <a:moveTo>
                    <a:pt x="4576" y="25085"/>
                  </a:moveTo>
                  <a:cubicBezTo>
                    <a:pt x="4516" y="25085"/>
                    <a:pt x="4437" y="25165"/>
                    <a:pt x="4437" y="25244"/>
                  </a:cubicBezTo>
                  <a:cubicBezTo>
                    <a:pt x="4437" y="25324"/>
                    <a:pt x="4516" y="25403"/>
                    <a:pt x="4576" y="25403"/>
                  </a:cubicBezTo>
                  <a:cubicBezTo>
                    <a:pt x="4655" y="25403"/>
                    <a:pt x="4735" y="25324"/>
                    <a:pt x="4735" y="25244"/>
                  </a:cubicBezTo>
                  <a:cubicBezTo>
                    <a:pt x="4715" y="25165"/>
                    <a:pt x="4655" y="25085"/>
                    <a:pt x="4576" y="25085"/>
                  </a:cubicBezTo>
                  <a:close/>
                  <a:moveTo>
                    <a:pt x="6844" y="25085"/>
                  </a:moveTo>
                  <a:cubicBezTo>
                    <a:pt x="6764" y="25085"/>
                    <a:pt x="6704" y="25165"/>
                    <a:pt x="6704" y="25244"/>
                  </a:cubicBezTo>
                  <a:cubicBezTo>
                    <a:pt x="6704" y="25324"/>
                    <a:pt x="6764" y="25403"/>
                    <a:pt x="6844" y="25403"/>
                  </a:cubicBezTo>
                  <a:cubicBezTo>
                    <a:pt x="6923" y="25403"/>
                    <a:pt x="7003" y="25324"/>
                    <a:pt x="7003" y="25244"/>
                  </a:cubicBezTo>
                  <a:cubicBezTo>
                    <a:pt x="6963" y="25165"/>
                    <a:pt x="6923" y="25085"/>
                    <a:pt x="6844" y="25085"/>
                  </a:cubicBezTo>
                  <a:close/>
                  <a:moveTo>
                    <a:pt x="9091" y="25085"/>
                  </a:moveTo>
                  <a:cubicBezTo>
                    <a:pt x="9012" y="25085"/>
                    <a:pt x="8932" y="25165"/>
                    <a:pt x="8932" y="25244"/>
                  </a:cubicBezTo>
                  <a:cubicBezTo>
                    <a:pt x="8932" y="25324"/>
                    <a:pt x="9012" y="25403"/>
                    <a:pt x="9091" y="25403"/>
                  </a:cubicBezTo>
                  <a:cubicBezTo>
                    <a:pt x="9151" y="25403"/>
                    <a:pt x="9231" y="25324"/>
                    <a:pt x="9231" y="25244"/>
                  </a:cubicBezTo>
                  <a:cubicBezTo>
                    <a:pt x="9231" y="25165"/>
                    <a:pt x="9191" y="25085"/>
                    <a:pt x="9091" y="25085"/>
                  </a:cubicBezTo>
                  <a:close/>
                  <a:moveTo>
                    <a:pt x="11339" y="25085"/>
                  </a:moveTo>
                  <a:cubicBezTo>
                    <a:pt x="11260" y="25085"/>
                    <a:pt x="11200" y="25165"/>
                    <a:pt x="11200" y="25244"/>
                  </a:cubicBezTo>
                  <a:cubicBezTo>
                    <a:pt x="11200" y="25324"/>
                    <a:pt x="11280" y="25403"/>
                    <a:pt x="11339" y="25403"/>
                  </a:cubicBezTo>
                  <a:cubicBezTo>
                    <a:pt x="11419" y="25403"/>
                    <a:pt x="11498" y="25324"/>
                    <a:pt x="11498" y="25244"/>
                  </a:cubicBezTo>
                  <a:cubicBezTo>
                    <a:pt x="11498" y="25165"/>
                    <a:pt x="11439" y="25085"/>
                    <a:pt x="11339" y="25085"/>
                  </a:cubicBezTo>
                  <a:close/>
                  <a:moveTo>
                    <a:pt x="13607" y="25085"/>
                  </a:moveTo>
                  <a:cubicBezTo>
                    <a:pt x="13528" y="25085"/>
                    <a:pt x="13468" y="25165"/>
                    <a:pt x="13468" y="25244"/>
                  </a:cubicBezTo>
                  <a:cubicBezTo>
                    <a:pt x="13468" y="25324"/>
                    <a:pt x="13528" y="25403"/>
                    <a:pt x="13607" y="25403"/>
                  </a:cubicBezTo>
                  <a:cubicBezTo>
                    <a:pt x="13687" y="25403"/>
                    <a:pt x="13746" y="25324"/>
                    <a:pt x="13746" y="25244"/>
                  </a:cubicBezTo>
                  <a:cubicBezTo>
                    <a:pt x="13746" y="25165"/>
                    <a:pt x="13687" y="25085"/>
                    <a:pt x="13607" y="25085"/>
                  </a:cubicBezTo>
                  <a:close/>
                  <a:moveTo>
                    <a:pt x="10225" y="26657"/>
                  </a:moveTo>
                  <a:cubicBezTo>
                    <a:pt x="10146" y="26657"/>
                    <a:pt x="10086" y="26736"/>
                    <a:pt x="10086" y="26816"/>
                  </a:cubicBezTo>
                  <a:cubicBezTo>
                    <a:pt x="10086" y="26836"/>
                    <a:pt x="10086" y="26856"/>
                    <a:pt x="10106" y="26895"/>
                  </a:cubicBezTo>
                  <a:cubicBezTo>
                    <a:pt x="10205" y="26856"/>
                    <a:pt x="10265" y="26856"/>
                    <a:pt x="10345" y="26836"/>
                  </a:cubicBezTo>
                  <a:lnTo>
                    <a:pt x="10345" y="26816"/>
                  </a:lnTo>
                  <a:cubicBezTo>
                    <a:pt x="10384" y="26736"/>
                    <a:pt x="10305" y="26657"/>
                    <a:pt x="10225" y="26657"/>
                  </a:cubicBezTo>
                  <a:close/>
                  <a:moveTo>
                    <a:pt x="5710" y="26657"/>
                  </a:moveTo>
                  <a:cubicBezTo>
                    <a:pt x="5630" y="26657"/>
                    <a:pt x="5551" y="26736"/>
                    <a:pt x="5551" y="26816"/>
                  </a:cubicBezTo>
                  <a:cubicBezTo>
                    <a:pt x="5551" y="26895"/>
                    <a:pt x="5630" y="26955"/>
                    <a:pt x="5710" y="26955"/>
                  </a:cubicBezTo>
                  <a:cubicBezTo>
                    <a:pt x="5769" y="26955"/>
                    <a:pt x="5849" y="26895"/>
                    <a:pt x="5849" y="26816"/>
                  </a:cubicBezTo>
                  <a:cubicBezTo>
                    <a:pt x="5849" y="26736"/>
                    <a:pt x="5769" y="26657"/>
                    <a:pt x="5710" y="26657"/>
                  </a:cubicBezTo>
                  <a:close/>
                  <a:moveTo>
                    <a:pt x="7958" y="26657"/>
                  </a:moveTo>
                  <a:cubicBezTo>
                    <a:pt x="7898" y="26657"/>
                    <a:pt x="7818" y="26736"/>
                    <a:pt x="7818" y="26816"/>
                  </a:cubicBezTo>
                  <a:cubicBezTo>
                    <a:pt x="7818" y="26895"/>
                    <a:pt x="7898" y="26955"/>
                    <a:pt x="7958" y="26955"/>
                  </a:cubicBezTo>
                  <a:cubicBezTo>
                    <a:pt x="8037" y="26955"/>
                    <a:pt x="8117" y="26895"/>
                    <a:pt x="8117" y="26816"/>
                  </a:cubicBezTo>
                  <a:cubicBezTo>
                    <a:pt x="8117" y="26736"/>
                    <a:pt x="8037" y="26657"/>
                    <a:pt x="7958" y="266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7"/>
            <p:cNvSpPr/>
            <p:nvPr/>
          </p:nvSpPr>
          <p:spPr>
            <a:xfrm>
              <a:off x="4900586" y="2335359"/>
              <a:ext cx="692877" cy="324983"/>
            </a:xfrm>
            <a:custGeom>
              <a:avLst/>
              <a:gdLst/>
              <a:ahLst/>
              <a:cxnLst/>
              <a:rect l="l" t="t" r="r" b="b"/>
              <a:pathLst>
                <a:path w="21395" h="10035" extrusionOk="0">
                  <a:moveTo>
                    <a:pt x="3881" y="1"/>
                  </a:moveTo>
                  <a:cubicBezTo>
                    <a:pt x="2706" y="1"/>
                    <a:pt x="1" y="4738"/>
                    <a:pt x="1143" y="5480"/>
                  </a:cubicBezTo>
                  <a:cubicBezTo>
                    <a:pt x="2595" y="6395"/>
                    <a:pt x="8006" y="9757"/>
                    <a:pt x="10194" y="10016"/>
                  </a:cubicBezTo>
                  <a:cubicBezTo>
                    <a:pt x="10289" y="10028"/>
                    <a:pt x="10388" y="10034"/>
                    <a:pt x="10490" y="10034"/>
                  </a:cubicBezTo>
                  <a:cubicBezTo>
                    <a:pt x="13353" y="10034"/>
                    <a:pt x="19062" y="5325"/>
                    <a:pt x="20618" y="3193"/>
                  </a:cubicBezTo>
                  <a:cubicBezTo>
                    <a:pt x="21394" y="2131"/>
                    <a:pt x="20960" y="1259"/>
                    <a:pt x="19897" y="1259"/>
                  </a:cubicBezTo>
                  <a:cubicBezTo>
                    <a:pt x="19625" y="1259"/>
                    <a:pt x="19312" y="1317"/>
                    <a:pt x="18967" y="1442"/>
                  </a:cubicBezTo>
                  <a:cubicBezTo>
                    <a:pt x="14750" y="3133"/>
                    <a:pt x="11209" y="4506"/>
                    <a:pt x="10692" y="4506"/>
                  </a:cubicBezTo>
                  <a:cubicBezTo>
                    <a:pt x="10688" y="4506"/>
                    <a:pt x="10685" y="4506"/>
                    <a:pt x="10682" y="4506"/>
                  </a:cubicBezTo>
                  <a:cubicBezTo>
                    <a:pt x="9359" y="4506"/>
                    <a:pt x="5377" y="605"/>
                    <a:pt x="4028" y="30"/>
                  </a:cubicBezTo>
                  <a:cubicBezTo>
                    <a:pt x="3982" y="10"/>
                    <a:pt x="3933" y="1"/>
                    <a:pt x="388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7"/>
            <p:cNvSpPr/>
            <p:nvPr/>
          </p:nvSpPr>
          <p:spPr>
            <a:xfrm>
              <a:off x="4856413" y="2278297"/>
              <a:ext cx="175268" cy="141134"/>
            </a:xfrm>
            <a:custGeom>
              <a:avLst/>
              <a:gdLst/>
              <a:ahLst/>
              <a:cxnLst/>
              <a:rect l="l" t="t" r="r" b="b"/>
              <a:pathLst>
                <a:path w="5412" h="4358" extrusionOk="0">
                  <a:moveTo>
                    <a:pt x="1859" y="1"/>
                  </a:moveTo>
                  <a:cubicBezTo>
                    <a:pt x="1836" y="1"/>
                    <a:pt x="1814" y="1"/>
                    <a:pt x="1791" y="1"/>
                  </a:cubicBezTo>
                  <a:cubicBezTo>
                    <a:pt x="816" y="21"/>
                    <a:pt x="1" y="1314"/>
                    <a:pt x="1" y="1672"/>
                  </a:cubicBezTo>
                  <a:cubicBezTo>
                    <a:pt x="1" y="2030"/>
                    <a:pt x="359" y="4358"/>
                    <a:pt x="1334" y="4358"/>
                  </a:cubicBezTo>
                  <a:cubicBezTo>
                    <a:pt x="2308" y="4358"/>
                    <a:pt x="1731" y="2587"/>
                    <a:pt x="1771" y="2389"/>
                  </a:cubicBezTo>
                  <a:cubicBezTo>
                    <a:pt x="1790" y="2203"/>
                    <a:pt x="1826" y="1947"/>
                    <a:pt x="1977" y="1947"/>
                  </a:cubicBezTo>
                  <a:cubicBezTo>
                    <a:pt x="1987" y="1947"/>
                    <a:pt x="1998" y="1948"/>
                    <a:pt x="2010" y="1951"/>
                  </a:cubicBezTo>
                  <a:cubicBezTo>
                    <a:pt x="2189" y="1971"/>
                    <a:pt x="5412" y="3483"/>
                    <a:pt x="5412" y="3483"/>
                  </a:cubicBezTo>
                  <a:lnTo>
                    <a:pt x="4616" y="718"/>
                  </a:lnTo>
                  <a:cubicBezTo>
                    <a:pt x="3780" y="407"/>
                    <a:pt x="2812" y="1"/>
                    <a:pt x="1859"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4827429" y="2273180"/>
              <a:ext cx="176563" cy="141101"/>
            </a:xfrm>
            <a:custGeom>
              <a:avLst/>
              <a:gdLst/>
              <a:ahLst/>
              <a:cxnLst/>
              <a:rect l="l" t="t" r="r" b="b"/>
              <a:pathLst>
                <a:path w="5452" h="4357" extrusionOk="0">
                  <a:moveTo>
                    <a:pt x="1819" y="0"/>
                  </a:moveTo>
                  <a:cubicBezTo>
                    <a:pt x="1809" y="0"/>
                    <a:pt x="1800" y="0"/>
                    <a:pt x="1791" y="0"/>
                  </a:cubicBezTo>
                  <a:cubicBezTo>
                    <a:pt x="816" y="40"/>
                    <a:pt x="1" y="1333"/>
                    <a:pt x="1" y="1671"/>
                  </a:cubicBezTo>
                  <a:cubicBezTo>
                    <a:pt x="1" y="2049"/>
                    <a:pt x="379" y="4357"/>
                    <a:pt x="1333" y="4357"/>
                  </a:cubicBezTo>
                  <a:cubicBezTo>
                    <a:pt x="2308" y="4357"/>
                    <a:pt x="1731" y="2586"/>
                    <a:pt x="1771" y="2387"/>
                  </a:cubicBezTo>
                  <a:cubicBezTo>
                    <a:pt x="1790" y="2196"/>
                    <a:pt x="1828" y="1949"/>
                    <a:pt x="1991" y="1949"/>
                  </a:cubicBezTo>
                  <a:cubicBezTo>
                    <a:pt x="1997" y="1949"/>
                    <a:pt x="2003" y="1949"/>
                    <a:pt x="2010" y="1950"/>
                  </a:cubicBezTo>
                  <a:cubicBezTo>
                    <a:pt x="2189" y="1970"/>
                    <a:pt x="5411" y="3482"/>
                    <a:pt x="5411" y="3482"/>
                  </a:cubicBezTo>
                  <a:lnTo>
                    <a:pt x="5411" y="1035"/>
                  </a:lnTo>
                  <a:lnTo>
                    <a:pt x="5451" y="1035"/>
                  </a:lnTo>
                  <a:cubicBezTo>
                    <a:pt x="5392" y="1035"/>
                    <a:pt x="2815" y="0"/>
                    <a:pt x="1819"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7"/>
            <p:cNvSpPr/>
            <p:nvPr/>
          </p:nvSpPr>
          <p:spPr>
            <a:xfrm>
              <a:off x="4882192" y="2333902"/>
              <a:ext cx="70243" cy="77271"/>
            </a:xfrm>
            <a:custGeom>
              <a:avLst/>
              <a:gdLst/>
              <a:ahLst/>
              <a:cxnLst/>
              <a:rect l="l" t="t" r="r" b="b"/>
              <a:pathLst>
                <a:path w="2169" h="2386" extrusionOk="0">
                  <a:moveTo>
                    <a:pt x="304" y="0"/>
                  </a:moveTo>
                  <a:cubicBezTo>
                    <a:pt x="239" y="0"/>
                    <a:pt x="180" y="25"/>
                    <a:pt x="140" y="95"/>
                  </a:cubicBezTo>
                  <a:cubicBezTo>
                    <a:pt x="80" y="254"/>
                    <a:pt x="20" y="453"/>
                    <a:pt x="20" y="612"/>
                  </a:cubicBezTo>
                  <a:cubicBezTo>
                    <a:pt x="20" y="811"/>
                    <a:pt x="120" y="990"/>
                    <a:pt x="140" y="1169"/>
                  </a:cubicBezTo>
                  <a:cubicBezTo>
                    <a:pt x="180" y="1368"/>
                    <a:pt x="199" y="1587"/>
                    <a:pt x="180" y="1786"/>
                  </a:cubicBezTo>
                  <a:cubicBezTo>
                    <a:pt x="140" y="1965"/>
                    <a:pt x="120" y="2203"/>
                    <a:pt x="1" y="2362"/>
                  </a:cubicBezTo>
                  <a:cubicBezTo>
                    <a:pt x="1" y="2374"/>
                    <a:pt x="7" y="2385"/>
                    <a:pt x="17" y="2385"/>
                  </a:cubicBezTo>
                  <a:cubicBezTo>
                    <a:pt x="23" y="2385"/>
                    <a:pt x="32" y="2379"/>
                    <a:pt x="40" y="2362"/>
                  </a:cubicBezTo>
                  <a:cubicBezTo>
                    <a:pt x="120" y="2223"/>
                    <a:pt x="219" y="2084"/>
                    <a:pt x="279" y="1945"/>
                  </a:cubicBezTo>
                  <a:cubicBezTo>
                    <a:pt x="319" y="1786"/>
                    <a:pt x="339" y="1626"/>
                    <a:pt x="319" y="1447"/>
                  </a:cubicBezTo>
                  <a:cubicBezTo>
                    <a:pt x="299" y="1248"/>
                    <a:pt x="279" y="1069"/>
                    <a:pt x="219" y="890"/>
                  </a:cubicBezTo>
                  <a:cubicBezTo>
                    <a:pt x="180" y="731"/>
                    <a:pt x="140" y="572"/>
                    <a:pt x="199" y="373"/>
                  </a:cubicBezTo>
                  <a:cubicBezTo>
                    <a:pt x="219" y="333"/>
                    <a:pt x="239" y="154"/>
                    <a:pt x="319" y="134"/>
                  </a:cubicBezTo>
                  <a:cubicBezTo>
                    <a:pt x="330" y="127"/>
                    <a:pt x="344" y="123"/>
                    <a:pt x="360" y="123"/>
                  </a:cubicBezTo>
                  <a:cubicBezTo>
                    <a:pt x="424" y="123"/>
                    <a:pt x="513" y="178"/>
                    <a:pt x="577" y="194"/>
                  </a:cubicBezTo>
                  <a:cubicBezTo>
                    <a:pt x="737" y="274"/>
                    <a:pt x="916" y="373"/>
                    <a:pt x="1095" y="453"/>
                  </a:cubicBezTo>
                  <a:cubicBezTo>
                    <a:pt x="1274" y="532"/>
                    <a:pt x="1473" y="592"/>
                    <a:pt x="1632" y="691"/>
                  </a:cubicBezTo>
                  <a:cubicBezTo>
                    <a:pt x="1811" y="771"/>
                    <a:pt x="1970" y="870"/>
                    <a:pt x="2129" y="930"/>
                  </a:cubicBezTo>
                  <a:cubicBezTo>
                    <a:pt x="2129" y="930"/>
                    <a:pt x="2169" y="890"/>
                    <a:pt x="2129" y="890"/>
                  </a:cubicBezTo>
                  <a:cubicBezTo>
                    <a:pt x="1970" y="771"/>
                    <a:pt x="1771" y="672"/>
                    <a:pt x="1572" y="572"/>
                  </a:cubicBezTo>
                  <a:cubicBezTo>
                    <a:pt x="1393" y="493"/>
                    <a:pt x="1214" y="393"/>
                    <a:pt x="1015" y="294"/>
                  </a:cubicBezTo>
                  <a:cubicBezTo>
                    <a:pt x="836" y="194"/>
                    <a:pt x="677" y="115"/>
                    <a:pt x="498" y="55"/>
                  </a:cubicBezTo>
                  <a:cubicBezTo>
                    <a:pt x="438" y="25"/>
                    <a:pt x="369" y="0"/>
                    <a:pt x="30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7"/>
            <p:cNvSpPr/>
            <p:nvPr/>
          </p:nvSpPr>
          <p:spPr>
            <a:xfrm>
              <a:off x="4758805" y="2195813"/>
              <a:ext cx="345677" cy="340885"/>
            </a:xfrm>
            <a:custGeom>
              <a:avLst/>
              <a:gdLst/>
              <a:ahLst/>
              <a:cxnLst/>
              <a:rect l="l" t="t" r="r" b="b"/>
              <a:pathLst>
                <a:path w="10674" h="10526" extrusionOk="0">
                  <a:moveTo>
                    <a:pt x="784" y="0"/>
                  </a:moveTo>
                  <a:cubicBezTo>
                    <a:pt x="143" y="0"/>
                    <a:pt x="0" y="1326"/>
                    <a:pt x="3154" y="2727"/>
                  </a:cubicBezTo>
                  <a:cubicBezTo>
                    <a:pt x="4885" y="3464"/>
                    <a:pt x="5163" y="4438"/>
                    <a:pt x="5123" y="4975"/>
                  </a:cubicBezTo>
                  <a:cubicBezTo>
                    <a:pt x="5104" y="5527"/>
                    <a:pt x="4597" y="6507"/>
                    <a:pt x="3679" y="6507"/>
                  </a:cubicBezTo>
                  <a:cubicBezTo>
                    <a:pt x="3670" y="6507"/>
                    <a:pt x="3661" y="6507"/>
                    <a:pt x="3651" y="6507"/>
                  </a:cubicBezTo>
                  <a:cubicBezTo>
                    <a:pt x="2736" y="6467"/>
                    <a:pt x="2159" y="5154"/>
                    <a:pt x="1324" y="5015"/>
                  </a:cubicBezTo>
                  <a:cubicBezTo>
                    <a:pt x="1283" y="5007"/>
                    <a:pt x="1245" y="5004"/>
                    <a:pt x="1210" y="5004"/>
                  </a:cubicBezTo>
                  <a:cubicBezTo>
                    <a:pt x="524" y="5004"/>
                    <a:pt x="1073" y="6450"/>
                    <a:pt x="1622" y="7283"/>
                  </a:cubicBezTo>
                  <a:cubicBezTo>
                    <a:pt x="2219" y="8178"/>
                    <a:pt x="3293" y="8894"/>
                    <a:pt x="4049" y="9193"/>
                  </a:cubicBezTo>
                  <a:cubicBezTo>
                    <a:pt x="4825" y="9491"/>
                    <a:pt x="7292" y="10525"/>
                    <a:pt x="7292" y="10525"/>
                  </a:cubicBezTo>
                  <a:lnTo>
                    <a:pt x="10674" y="5970"/>
                  </a:lnTo>
                  <a:cubicBezTo>
                    <a:pt x="10674" y="5970"/>
                    <a:pt x="7968" y="3523"/>
                    <a:pt x="7391" y="3026"/>
                  </a:cubicBezTo>
                  <a:cubicBezTo>
                    <a:pt x="6277" y="2031"/>
                    <a:pt x="1503" y="82"/>
                    <a:pt x="827" y="2"/>
                  </a:cubicBezTo>
                  <a:cubicBezTo>
                    <a:pt x="812" y="1"/>
                    <a:pt x="798" y="0"/>
                    <a:pt x="78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4840739" y="2282702"/>
              <a:ext cx="87861" cy="127176"/>
            </a:xfrm>
            <a:custGeom>
              <a:avLst/>
              <a:gdLst/>
              <a:ahLst/>
              <a:cxnLst/>
              <a:rect l="l" t="t" r="r" b="b"/>
              <a:pathLst>
                <a:path w="2713" h="3927" extrusionOk="0">
                  <a:moveTo>
                    <a:pt x="10" y="3179"/>
                  </a:moveTo>
                  <a:lnTo>
                    <a:pt x="10" y="3179"/>
                  </a:lnTo>
                  <a:cubicBezTo>
                    <a:pt x="1" y="3179"/>
                    <a:pt x="1" y="3188"/>
                    <a:pt x="27" y="3188"/>
                  </a:cubicBezTo>
                  <a:cubicBezTo>
                    <a:pt x="21" y="3181"/>
                    <a:pt x="14" y="3179"/>
                    <a:pt x="10" y="3179"/>
                  </a:cubicBezTo>
                  <a:close/>
                  <a:moveTo>
                    <a:pt x="616" y="1"/>
                  </a:moveTo>
                  <a:cubicBezTo>
                    <a:pt x="599" y="1"/>
                    <a:pt x="587" y="44"/>
                    <a:pt x="604" y="44"/>
                  </a:cubicBezTo>
                  <a:cubicBezTo>
                    <a:pt x="1062" y="263"/>
                    <a:pt x="1479" y="502"/>
                    <a:pt x="1857" y="860"/>
                  </a:cubicBezTo>
                  <a:cubicBezTo>
                    <a:pt x="2156" y="1139"/>
                    <a:pt x="2375" y="1477"/>
                    <a:pt x="2474" y="1875"/>
                  </a:cubicBezTo>
                  <a:cubicBezTo>
                    <a:pt x="2574" y="2332"/>
                    <a:pt x="2454" y="2770"/>
                    <a:pt x="2215" y="3148"/>
                  </a:cubicBezTo>
                  <a:cubicBezTo>
                    <a:pt x="2004" y="3533"/>
                    <a:pt x="1717" y="3825"/>
                    <a:pt x="1266" y="3825"/>
                  </a:cubicBezTo>
                  <a:cubicBezTo>
                    <a:pt x="1251" y="3825"/>
                    <a:pt x="1236" y="3825"/>
                    <a:pt x="1221" y="3824"/>
                  </a:cubicBezTo>
                  <a:cubicBezTo>
                    <a:pt x="763" y="3784"/>
                    <a:pt x="385" y="3466"/>
                    <a:pt x="27" y="3188"/>
                  </a:cubicBezTo>
                  <a:lnTo>
                    <a:pt x="27" y="3188"/>
                  </a:lnTo>
                  <a:cubicBezTo>
                    <a:pt x="408" y="3511"/>
                    <a:pt x="844" y="3926"/>
                    <a:pt x="1351" y="3926"/>
                  </a:cubicBezTo>
                  <a:cubicBezTo>
                    <a:pt x="1374" y="3926"/>
                    <a:pt x="1397" y="3925"/>
                    <a:pt x="1420" y="3924"/>
                  </a:cubicBezTo>
                  <a:cubicBezTo>
                    <a:pt x="1877" y="3884"/>
                    <a:pt x="2176" y="3546"/>
                    <a:pt x="2375" y="3168"/>
                  </a:cubicBezTo>
                  <a:cubicBezTo>
                    <a:pt x="2593" y="2770"/>
                    <a:pt x="2713" y="2352"/>
                    <a:pt x="2613" y="1875"/>
                  </a:cubicBezTo>
                  <a:cubicBezTo>
                    <a:pt x="2355" y="741"/>
                    <a:pt x="1062" y="204"/>
                    <a:pt x="624" y="5"/>
                  </a:cubicBezTo>
                  <a:cubicBezTo>
                    <a:pt x="621" y="2"/>
                    <a:pt x="618" y="1"/>
                    <a:pt x="61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5028441" y="2364667"/>
              <a:ext cx="582250" cy="304743"/>
            </a:xfrm>
            <a:custGeom>
              <a:avLst/>
              <a:gdLst/>
              <a:ahLst/>
              <a:cxnLst/>
              <a:rect l="l" t="t" r="r" b="b"/>
              <a:pathLst>
                <a:path w="17979" h="9410" extrusionOk="0">
                  <a:moveTo>
                    <a:pt x="1791" y="0"/>
                  </a:moveTo>
                  <a:lnTo>
                    <a:pt x="0" y="8057"/>
                  </a:lnTo>
                  <a:cubicBezTo>
                    <a:pt x="0" y="8057"/>
                    <a:pt x="4416" y="9409"/>
                    <a:pt x="6624" y="9409"/>
                  </a:cubicBezTo>
                  <a:cubicBezTo>
                    <a:pt x="8833" y="9389"/>
                    <a:pt x="14223" y="5490"/>
                    <a:pt x="16093" y="3521"/>
                  </a:cubicBezTo>
                  <a:cubicBezTo>
                    <a:pt x="17590" y="1928"/>
                    <a:pt x="17978" y="183"/>
                    <a:pt x="16246" y="183"/>
                  </a:cubicBezTo>
                  <a:cubicBezTo>
                    <a:pt x="15815" y="183"/>
                    <a:pt x="15252" y="291"/>
                    <a:pt x="14542" y="537"/>
                  </a:cubicBezTo>
                  <a:cubicBezTo>
                    <a:pt x="11001" y="1810"/>
                    <a:pt x="6923" y="3402"/>
                    <a:pt x="6823" y="3422"/>
                  </a:cubicBezTo>
                  <a:cubicBezTo>
                    <a:pt x="6664" y="3422"/>
                    <a:pt x="1791" y="0"/>
                    <a:pt x="1791"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7"/>
            <p:cNvSpPr/>
            <p:nvPr/>
          </p:nvSpPr>
          <p:spPr>
            <a:xfrm>
              <a:off x="5079318" y="2399125"/>
              <a:ext cx="50294" cy="228249"/>
            </a:xfrm>
            <a:custGeom>
              <a:avLst/>
              <a:gdLst/>
              <a:ahLst/>
              <a:cxnLst/>
              <a:rect l="l" t="t" r="r" b="b"/>
              <a:pathLst>
                <a:path w="1553" h="7048" extrusionOk="0">
                  <a:moveTo>
                    <a:pt x="1532" y="0"/>
                  </a:moveTo>
                  <a:cubicBezTo>
                    <a:pt x="1522" y="0"/>
                    <a:pt x="1513" y="10"/>
                    <a:pt x="1513" y="30"/>
                  </a:cubicBezTo>
                  <a:cubicBezTo>
                    <a:pt x="1314" y="587"/>
                    <a:pt x="796" y="2934"/>
                    <a:pt x="677" y="3511"/>
                  </a:cubicBezTo>
                  <a:cubicBezTo>
                    <a:pt x="418" y="4665"/>
                    <a:pt x="160" y="5839"/>
                    <a:pt x="1" y="7032"/>
                  </a:cubicBezTo>
                  <a:cubicBezTo>
                    <a:pt x="1" y="7042"/>
                    <a:pt x="6" y="7047"/>
                    <a:pt x="16" y="7047"/>
                  </a:cubicBezTo>
                  <a:cubicBezTo>
                    <a:pt x="26" y="7047"/>
                    <a:pt x="40" y="7042"/>
                    <a:pt x="60" y="7032"/>
                  </a:cubicBezTo>
                  <a:cubicBezTo>
                    <a:pt x="379" y="5899"/>
                    <a:pt x="617" y="4705"/>
                    <a:pt x="876" y="3531"/>
                  </a:cubicBezTo>
                  <a:cubicBezTo>
                    <a:pt x="995" y="2934"/>
                    <a:pt x="1473" y="627"/>
                    <a:pt x="1552" y="30"/>
                  </a:cubicBezTo>
                  <a:cubicBezTo>
                    <a:pt x="1552" y="10"/>
                    <a:pt x="1542" y="0"/>
                    <a:pt x="153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7"/>
            <p:cNvSpPr/>
            <p:nvPr/>
          </p:nvSpPr>
          <p:spPr>
            <a:xfrm>
              <a:off x="5159859" y="2388503"/>
              <a:ext cx="436809" cy="280907"/>
            </a:xfrm>
            <a:custGeom>
              <a:avLst/>
              <a:gdLst/>
              <a:ahLst/>
              <a:cxnLst/>
              <a:rect l="l" t="t" r="r" b="b"/>
              <a:pathLst>
                <a:path w="13488" h="8674" extrusionOk="0">
                  <a:moveTo>
                    <a:pt x="13249" y="0"/>
                  </a:moveTo>
                  <a:lnTo>
                    <a:pt x="0" y="8355"/>
                  </a:lnTo>
                  <a:cubicBezTo>
                    <a:pt x="955" y="8554"/>
                    <a:pt x="1870" y="8673"/>
                    <a:pt x="2566" y="8673"/>
                  </a:cubicBezTo>
                  <a:cubicBezTo>
                    <a:pt x="4775" y="8653"/>
                    <a:pt x="10165" y="4754"/>
                    <a:pt x="12035" y="2765"/>
                  </a:cubicBezTo>
                  <a:cubicBezTo>
                    <a:pt x="12990" y="1751"/>
                    <a:pt x="13488" y="657"/>
                    <a:pt x="13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5407246" y="2359097"/>
              <a:ext cx="429069" cy="474570"/>
            </a:xfrm>
            <a:custGeom>
              <a:avLst/>
              <a:gdLst/>
              <a:ahLst/>
              <a:cxnLst/>
              <a:rect l="l" t="t" r="r" b="b"/>
              <a:pathLst>
                <a:path w="13249" h="14654" extrusionOk="0">
                  <a:moveTo>
                    <a:pt x="5446" y="0"/>
                  </a:moveTo>
                  <a:cubicBezTo>
                    <a:pt x="4883" y="0"/>
                    <a:pt x="4350" y="258"/>
                    <a:pt x="3859" y="669"/>
                  </a:cubicBezTo>
                  <a:cubicBezTo>
                    <a:pt x="3601" y="868"/>
                    <a:pt x="477" y="4847"/>
                    <a:pt x="219" y="6200"/>
                  </a:cubicBezTo>
                  <a:cubicBezTo>
                    <a:pt x="0" y="7433"/>
                    <a:pt x="975" y="8766"/>
                    <a:pt x="975" y="8766"/>
                  </a:cubicBezTo>
                  <a:lnTo>
                    <a:pt x="279" y="14057"/>
                  </a:lnTo>
                  <a:cubicBezTo>
                    <a:pt x="279" y="14057"/>
                    <a:pt x="2762" y="14653"/>
                    <a:pt x="7539" y="14653"/>
                  </a:cubicBezTo>
                  <a:cubicBezTo>
                    <a:pt x="9175" y="14653"/>
                    <a:pt x="11081" y="14583"/>
                    <a:pt x="13249" y="14395"/>
                  </a:cubicBezTo>
                  <a:cubicBezTo>
                    <a:pt x="13249" y="14395"/>
                    <a:pt x="9907" y="3793"/>
                    <a:pt x="7261" y="928"/>
                  </a:cubicBezTo>
                  <a:cubicBezTo>
                    <a:pt x="6636" y="272"/>
                    <a:pt x="6026" y="0"/>
                    <a:pt x="5446"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5411100" y="2465158"/>
              <a:ext cx="58649" cy="274301"/>
            </a:xfrm>
            <a:custGeom>
              <a:avLst/>
              <a:gdLst/>
              <a:ahLst/>
              <a:cxnLst/>
              <a:rect l="l" t="t" r="r" b="b"/>
              <a:pathLst>
                <a:path w="1811" h="8470" extrusionOk="0">
                  <a:moveTo>
                    <a:pt x="1811" y="0"/>
                  </a:moveTo>
                  <a:cubicBezTo>
                    <a:pt x="1791" y="10"/>
                    <a:pt x="1766" y="10"/>
                    <a:pt x="1746" y="10"/>
                  </a:cubicBezTo>
                  <a:cubicBezTo>
                    <a:pt x="1726" y="10"/>
                    <a:pt x="1711" y="10"/>
                    <a:pt x="1711" y="20"/>
                  </a:cubicBezTo>
                  <a:cubicBezTo>
                    <a:pt x="1453" y="398"/>
                    <a:pt x="1194" y="776"/>
                    <a:pt x="975" y="1174"/>
                  </a:cubicBezTo>
                  <a:cubicBezTo>
                    <a:pt x="1075" y="955"/>
                    <a:pt x="1154" y="716"/>
                    <a:pt x="1254" y="498"/>
                  </a:cubicBezTo>
                  <a:cubicBezTo>
                    <a:pt x="1254" y="498"/>
                    <a:pt x="1254" y="489"/>
                    <a:pt x="1242" y="489"/>
                  </a:cubicBezTo>
                  <a:cubicBezTo>
                    <a:pt x="1236" y="489"/>
                    <a:pt x="1227" y="491"/>
                    <a:pt x="1214" y="498"/>
                  </a:cubicBezTo>
                  <a:cubicBezTo>
                    <a:pt x="1154" y="677"/>
                    <a:pt x="1055" y="816"/>
                    <a:pt x="995" y="995"/>
                  </a:cubicBezTo>
                  <a:cubicBezTo>
                    <a:pt x="935" y="1154"/>
                    <a:pt x="876" y="1293"/>
                    <a:pt x="816" y="1452"/>
                  </a:cubicBezTo>
                  <a:cubicBezTo>
                    <a:pt x="557" y="1910"/>
                    <a:pt x="259" y="2368"/>
                    <a:pt x="120" y="2885"/>
                  </a:cubicBezTo>
                  <a:cubicBezTo>
                    <a:pt x="0" y="3362"/>
                    <a:pt x="20" y="3860"/>
                    <a:pt x="140" y="4297"/>
                  </a:cubicBezTo>
                  <a:cubicBezTo>
                    <a:pt x="219" y="4556"/>
                    <a:pt x="319" y="4775"/>
                    <a:pt x="418" y="4993"/>
                  </a:cubicBezTo>
                  <a:cubicBezTo>
                    <a:pt x="518" y="5192"/>
                    <a:pt x="617" y="5391"/>
                    <a:pt x="796" y="5550"/>
                  </a:cubicBezTo>
                  <a:cubicBezTo>
                    <a:pt x="717" y="6048"/>
                    <a:pt x="637" y="6545"/>
                    <a:pt x="597" y="7003"/>
                  </a:cubicBezTo>
                  <a:cubicBezTo>
                    <a:pt x="538" y="7480"/>
                    <a:pt x="438" y="7977"/>
                    <a:pt x="438" y="8455"/>
                  </a:cubicBezTo>
                  <a:cubicBezTo>
                    <a:pt x="438" y="8465"/>
                    <a:pt x="453" y="8470"/>
                    <a:pt x="468" y="8470"/>
                  </a:cubicBezTo>
                  <a:cubicBezTo>
                    <a:pt x="483" y="8470"/>
                    <a:pt x="498" y="8465"/>
                    <a:pt x="498" y="8455"/>
                  </a:cubicBezTo>
                  <a:cubicBezTo>
                    <a:pt x="498" y="8435"/>
                    <a:pt x="518" y="8375"/>
                    <a:pt x="518" y="8355"/>
                  </a:cubicBezTo>
                  <a:lnTo>
                    <a:pt x="518" y="8335"/>
                  </a:lnTo>
                  <a:cubicBezTo>
                    <a:pt x="617" y="7878"/>
                    <a:pt x="677" y="7420"/>
                    <a:pt x="756" y="6963"/>
                  </a:cubicBezTo>
                  <a:cubicBezTo>
                    <a:pt x="816" y="6485"/>
                    <a:pt x="915" y="5511"/>
                    <a:pt x="915" y="5511"/>
                  </a:cubicBezTo>
                  <a:cubicBezTo>
                    <a:pt x="915" y="5491"/>
                    <a:pt x="697" y="5113"/>
                    <a:pt x="617" y="4934"/>
                  </a:cubicBezTo>
                  <a:cubicBezTo>
                    <a:pt x="518" y="4695"/>
                    <a:pt x="418" y="4456"/>
                    <a:pt x="378" y="4218"/>
                  </a:cubicBezTo>
                  <a:cubicBezTo>
                    <a:pt x="259" y="3780"/>
                    <a:pt x="219" y="3283"/>
                    <a:pt x="358" y="2825"/>
                  </a:cubicBezTo>
                  <a:cubicBezTo>
                    <a:pt x="478" y="2328"/>
                    <a:pt x="776" y="1870"/>
                    <a:pt x="995" y="1413"/>
                  </a:cubicBezTo>
                  <a:lnTo>
                    <a:pt x="1811" y="0"/>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7"/>
            <p:cNvSpPr/>
            <p:nvPr/>
          </p:nvSpPr>
          <p:spPr>
            <a:xfrm>
              <a:off x="5098004" y="2822038"/>
              <a:ext cx="234532" cy="197192"/>
            </a:xfrm>
            <a:custGeom>
              <a:avLst/>
              <a:gdLst/>
              <a:ahLst/>
              <a:cxnLst/>
              <a:rect l="l" t="t" r="r" b="b"/>
              <a:pathLst>
                <a:path w="7242" h="6089" extrusionOk="0">
                  <a:moveTo>
                    <a:pt x="4715" y="1"/>
                  </a:moveTo>
                  <a:lnTo>
                    <a:pt x="1" y="1652"/>
                  </a:lnTo>
                  <a:lnTo>
                    <a:pt x="2507" y="6088"/>
                  </a:lnTo>
                  <a:lnTo>
                    <a:pt x="7242" y="4417"/>
                  </a:lnTo>
                  <a:lnTo>
                    <a:pt x="4715"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7"/>
            <p:cNvSpPr/>
            <p:nvPr/>
          </p:nvSpPr>
          <p:spPr>
            <a:xfrm>
              <a:off x="5137934" y="2861353"/>
              <a:ext cx="108263" cy="38668"/>
            </a:xfrm>
            <a:custGeom>
              <a:avLst/>
              <a:gdLst/>
              <a:ahLst/>
              <a:cxnLst/>
              <a:rect l="l" t="t" r="r" b="b"/>
              <a:pathLst>
                <a:path w="3343" h="1194" extrusionOk="0">
                  <a:moveTo>
                    <a:pt x="3343" y="0"/>
                  </a:moveTo>
                  <a:lnTo>
                    <a:pt x="3343" y="0"/>
                  </a:lnTo>
                  <a:cubicBezTo>
                    <a:pt x="2766" y="159"/>
                    <a:pt x="2189" y="339"/>
                    <a:pt x="1652" y="537"/>
                  </a:cubicBezTo>
                  <a:cubicBezTo>
                    <a:pt x="1095" y="736"/>
                    <a:pt x="558" y="935"/>
                    <a:pt x="1" y="1194"/>
                  </a:cubicBezTo>
                  <a:cubicBezTo>
                    <a:pt x="578" y="1035"/>
                    <a:pt x="1155" y="856"/>
                    <a:pt x="1692" y="657"/>
                  </a:cubicBezTo>
                  <a:cubicBezTo>
                    <a:pt x="2249" y="438"/>
                    <a:pt x="2826" y="219"/>
                    <a:pt x="3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7"/>
            <p:cNvSpPr/>
            <p:nvPr/>
          </p:nvSpPr>
          <p:spPr>
            <a:xfrm>
              <a:off x="5202380" y="2880039"/>
              <a:ext cx="54148" cy="19366"/>
            </a:xfrm>
            <a:custGeom>
              <a:avLst/>
              <a:gdLst/>
              <a:ahLst/>
              <a:cxnLst/>
              <a:rect l="l" t="t" r="r" b="b"/>
              <a:pathLst>
                <a:path w="1672" h="598" extrusionOk="0">
                  <a:moveTo>
                    <a:pt x="1671" y="0"/>
                  </a:moveTo>
                  <a:lnTo>
                    <a:pt x="1671" y="0"/>
                  </a:lnTo>
                  <a:cubicBezTo>
                    <a:pt x="1373" y="40"/>
                    <a:pt x="1074" y="139"/>
                    <a:pt x="796" y="239"/>
                  </a:cubicBezTo>
                  <a:cubicBezTo>
                    <a:pt x="537" y="338"/>
                    <a:pt x="259" y="438"/>
                    <a:pt x="0" y="597"/>
                  </a:cubicBezTo>
                  <a:cubicBezTo>
                    <a:pt x="299" y="537"/>
                    <a:pt x="597" y="438"/>
                    <a:pt x="875" y="338"/>
                  </a:cubicBezTo>
                  <a:cubicBezTo>
                    <a:pt x="1154" y="239"/>
                    <a:pt x="1432" y="139"/>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7"/>
            <p:cNvSpPr/>
            <p:nvPr/>
          </p:nvSpPr>
          <p:spPr>
            <a:xfrm>
              <a:off x="5182399" y="2899373"/>
              <a:ext cx="85723" cy="30280"/>
            </a:xfrm>
            <a:custGeom>
              <a:avLst/>
              <a:gdLst/>
              <a:ahLst/>
              <a:cxnLst/>
              <a:rect l="l" t="t" r="r" b="b"/>
              <a:pathLst>
                <a:path w="2647" h="935" extrusionOk="0">
                  <a:moveTo>
                    <a:pt x="2646" y="0"/>
                  </a:moveTo>
                  <a:lnTo>
                    <a:pt x="2646" y="0"/>
                  </a:lnTo>
                  <a:cubicBezTo>
                    <a:pt x="2169" y="119"/>
                    <a:pt x="1751" y="239"/>
                    <a:pt x="1294" y="418"/>
                  </a:cubicBezTo>
                  <a:cubicBezTo>
                    <a:pt x="856" y="557"/>
                    <a:pt x="418" y="736"/>
                    <a:pt x="1" y="935"/>
                  </a:cubicBezTo>
                  <a:cubicBezTo>
                    <a:pt x="478" y="816"/>
                    <a:pt x="896" y="696"/>
                    <a:pt x="1353" y="517"/>
                  </a:cubicBezTo>
                  <a:cubicBezTo>
                    <a:pt x="1791" y="338"/>
                    <a:pt x="2209" y="199"/>
                    <a:pt x="2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5170157" y="2917411"/>
              <a:ext cx="108263" cy="38668"/>
            </a:xfrm>
            <a:custGeom>
              <a:avLst/>
              <a:gdLst/>
              <a:ahLst/>
              <a:cxnLst/>
              <a:rect l="l" t="t" r="r" b="b"/>
              <a:pathLst>
                <a:path w="3343" h="1194" extrusionOk="0">
                  <a:moveTo>
                    <a:pt x="3343" y="0"/>
                  </a:moveTo>
                  <a:cubicBezTo>
                    <a:pt x="2766" y="159"/>
                    <a:pt x="2189" y="358"/>
                    <a:pt x="1652" y="557"/>
                  </a:cubicBezTo>
                  <a:cubicBezTo>
                    <a:pt x="1095" y="756"/>
                    <a:pt x="558" y="955"/>
                    <a:pt x="1" y="1194"/>
                  </a:cubicBezTo>
                  <a:cubicBezTo>
                    <a:pt x="577" y="1054"/>
                    <a:pt x="1154" y="855"/>
                    <a:pt x="1691" y="656"/>
                  </a:cubicBezTo>
                  <a:cubicBezTo>
                    <a:pt x="2248" y="458"/>
                    <a:pt x="2825" y="259"/>
                    <a:pt x="3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7"/>
            <p:cNvSpPr/>
            <p:nvPr/>
          </p:nvSpPr>
          <p:spPr>
            <a:xfrm>
              <a:off x="5205586" y="2936713"/>
              <a:ext cx="83132" cy="30312"/>
            </a:xfrm>
            <a:custGeom>
              <a:avLst/>
              <a:gdLst/>
              <a:ahLst/>
              <a:cxnLst/>
              <a:rect l="l" t="t" r="r" b="b"/>
              <a:pathLst>
                <a:path w="2567" h="936" extrusionOk="0">
                  <a:moveTo>
                    <a:pt x="2567" y="1"/>
                  </a:moveTo>
                  <a:lnTo>
                    <a:pt x="2567" y="1"/>
                  </a:lnTo>
                  <a:cubicBezTo>
                    <a:pt x="2129" y="100"/>
                    <a:pt x="1672" y="259"/>
                    <a:pt x="1254" y="399"/>
                  </a:cubicBezTo>
                  <a:cubicBezTo>
                    <a:pt x="836" y="558"/>
                    <a:pt x="399" y="737"/>
                    <a:pt x="1" y="936"/>
                  </a:cubicBezTo>
                  <a:cubicBezTo>
                    <a:pt x="458" y="836"/>
                    <a:pt x="896" y="677"/>
                    <a:pt x="1333" y="538"/>
                  </a:cubicBezTo>
                  <a:cubicBezTo>
                    <a:pt x="1751" y="359"/>
                    <a:pt x="2169" y="180"/>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7"/>
            <p:cNvSpPr/>
            <p:nvPr/>
          </p:nvSpPr>
          <p:spPr>
            <a:xfrm>
              <a:off x="5091559" y="2753123"/>
              <a:ext cx="234532" cy="198455"/>
            </a:xfrm>
            <a:custGeom>
              <a:avLst/>
              <a:gdLst/>
              <a:ahLst/>
              <a:cxnLst/>
              <a:rect l="l" t="t" r="r" b="b"/>
              <a:pathLst>
                <a:path w="7242" h="6128" extrusionOk="0">
                  <a:moveTo>
                    <a:pt x="4715" y="0"/>
                  </a:moveTo>
                  <a:lnTo>
                    <a:pt x="1" y="1671"/>
                  </a:lnTo>
                  <a:lnTo>
                    <a:pt x="2507" y="6127"/>
                  </a:lnTo>
                  <a:lnTo>
                    <a:pt x="7242" y="4436"/>
                  </a:lnTo>
                  <a:lnTo>
                    <a:pt x="4715" y="0"/>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7"/>
            <p:cNvSpPr/>
            <p:nvPr/>
          </p:nvSpPr>
          <p:spPr>
            <a:xfrm>
              <a:off x="5131490" y="2793054"/>
              <a:ext cx="108263" cy="38700"/>
            </a:xfrm>
            <a:custGeom>
              <a:avLst/>
              <a:gdLst/>
              <a:ahLst/>
              <a:cxnLst/>
              <a:rect l="l" t="t" r="r" b="b"/>
              <a:pathLst>
                <a:path w="3343" h="1195" extrusionOk="0">
                  <a:moveTo>
                    <a:pt x="3343" y="1"/>
                  </a:moveTo>
                  <a:lnTo>
                    <a:pt x="3343" y="1"/>
                  </a:lnTo>
                  <a:cubicBezTo>
                    <a:pt x="2766" y="140"/>
                    <a:pt x="2189" y="339"/>
                    <a:pt x="1652" y="538"/>
                  </a:cubicBezTo>
                  <a:cubicBezTo>
                    <a:pt x="1095" y="737"/>
                    <a:pt x="558" y="936"/>
                    <a:pt x="1" y="1194"/>
                  </a:cubicBezTo>
                  <a:cubicBezTo>
                    <a:pt x="578" y="1035"/>
                    <a:pt x="1155" y="836"/>
                    <a:pt x="1692" y="637"/>
                  </a:cubicBezTo>
                  <a:cubicBezTo>
                    <a:pt x="2269" y="438"/>
                    <a:pt x="2826" y="220"/>
                    <a:pt x="3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7"/>
            <p:cNvSpPr/>
            <p:nvPr/>
          </p:nvSpPr>
          <p:spPr>
            <a:xfrm>
              <a:off x="5195936" y="2811092"/>
              <a:ext cx="54148" cy="19366"/>
            </a:xfrm>
            <a:custGeom>
              <a:avLst/>
              <a:gdLst/>
              <a:ahLst/>
              <a:cxnLst/>
              <a:rect l="l" t="t" r="r" b="b"/>
              <a:pathLst>
                <a:path w="1672" h="598" extrusionOk="0">
                  <a:moveTo>
                    <a:pt x="1671" y="1"/>
                  </a:moveTo>
                  <a:cubicBezTo>
                    <a:pt x="1373" y="60"/>
                    <a:pt x="1074" y="160"/>
                    <a:pt x="796" y="259"/>
                  </a:cubicBezTo>
                  <a:cubicBezTo>
                    <a:pt x="537" y="359"/>
                    <a:pt x="259" y="458"/>
                    <a:pt x="0" y="598"/>
                  </a:cubicBezTo>
                  <a:cubicBezTo>
                    <a:pt x="299" y="558"/>
                    <a:pt x="597" y="458"/>
                    <a:pt x="876" y="359"/>
                  </a:cubicBezTo>
                  <a:cubicBezTo>
                    <a:pt x="1154" y="259"/>
                    <a:pt x="1433" y="160"/>
                    <a:pt x="1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7"/>
            <p:cNvSpPr/>
            <p:nvPr/>
          </p:nvSpPr>
          <p:spPr>
            <a:xfrm>
              <a:off x="5175954" y="2830426"/>
              <a:ext cx="85723" cy="30960"/>
            </a:xfrm>
            <a:custGeom>
              <a:avLst/>
              <a:gdLst/>
              <a:ahLst/>
              <a:cxnLst/>
              <a:rect l="l" t="t" r="r" b="b"/>
              <a:pathLst>
                <a:path w="2647" h="956" extrusionOk="0">
                  <a:moveTo>
                    <a:pt x="2646" y="1"/>
                  </a:moveTo>
                  <a:lnTo>
                    <a:pt x="2646" y="1"/>
                  </a:lnTo>
                  <a:cubicBezTo>
                    <a:pt x="2169" y="140"/>
                    <a:pt x="1751" y="259"/>
                    <a:pt x="1294" y="438"/>
                  </a:cubicBezTo>
                  <a:cubicBezTo>
                    <a:pt x="856" y="577"/>
                    <a:pt x="418" y="756"/>
                    <a:pt x="1" y="955"/>
                  </a:cubicBezTo>
                  <a:cubicBezTo>
                    <a:pt x="478" y="836"/>
                    <a:pt x="896" y="697"/>
                    <a:pt x="1353" y="538"/>
                  </a:cubicBezTo>
                  <a:cubicBezTo>
                    <a:pt x="1791" y="359"/>
                    <a:pt x="2209" y="199"/>
                    <a:pt x="2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7"/>
            <p:cNvSpPr/>
            <p:nvPr/>
          </p:nvSpPr>
          <p:spPr>
            <a:xfrm>
              <a:off x="5163713" y="2849112"/>
              <a:ext cx="108263" cy="38668"/>
            </a:xfrm>
            <a:custGeom>
              <a:avLst/>
              <a:gdLst/>
              <a:ahLst/>
              <a:cxnLst/>
              <a:rect l="l" t="t" r="r" b="b"/>
              <a:pathLst>
                <a:path w="3343" h="1194" extrusionOk="0">
                  <a:moveTo>
                    <a:pt x="3343" y="0"/>
                  </a:moveTo>
                  <a:cubicBezTo>
                    <a:pt x="2766" y="160"/>
                    <a:pt x="2189" y="358"/>
                    <a:pt x="1652" y="557"/>
                  </a:cubicBezTo>
                  <a:cubicBezTo>
                    <a:pt x="1095" y="756"/>
                    <a:pt x="558" y="955"/>
                    <a:pt x="1" y="1194"/>
                  </a:cubicBezTo>
                  <a:cubicBezTo>
                    <a:pt x="578" y="1055"/>
                    <a:pt x="1154" y="856"/>
                    <a:pt x="1692" y="657"/>
                  </a:cubicBezTo>
                  <a:cubicBezTo>
                    <a:pt x="2268" y="458"/>
                    <a:pt x="2825" y="259"/>
                    <a:pt x="3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7"/>
            <p:cNvSpPr/>
            <p:nvPr/>
          </p:nvSpPr>
          <p:spPr>
            <a:xfrm>
              <a:off x="5199142" y="2868446"/>
              <a:ext cx="83132" cy="30312"/>
            </a:xfrm>
            <a:custGeom>
              <a:avLst/>
              <a:gdLst/>
              <a:ahLst/>
              <a:cxnLst/>
              <a:rect l="l" t="t" r="r" b="b"/>
              <a:pathLst>
                <a:path w="2567" h="936" extrusionOk="0">
                  <a:moveTo>
                    <a:pt x="2567" y="0"/>
                  </a:moveTo>
                  <a:lnTo>
                    <a:pt x="2567" y="0"/>
                  </a:lnTo>
                  <a:cubicBezTo>
                    <a:pt x="2129" y="100"/>
                    <a:pt x="1672" y="259"/>
                    <a:pt x="1254" y="398"/>
                  </a:cubicBezTo>
                  <a:cubicBezTo>
                    <a:pt x="836" y="557"/>
                    <a:pt x="399" y="716"/>
                    <a:pt x="1" y="935"/>
                  </a:cubicBezTo>
                  <a:cubicBezTo>
                    <a:pt x="458" y="836"/>
                    <a:pt x="896" y="677"/>
                    <a:pt x="1334" y="517"/>
                  </a:cubicBezTo>
                  <a:cubicBezTo>
                    <a:pt x="1751" y="358"/>
                    <a:pt x="2169" y="199"/>
                    <a:pt x="2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7"/>
            <p:cNvSpPr/>
            <p:nvPr/>
          </p:nvSpPr>
          <p:spPr>
            <a:xfrm>
              <a:off x="5137934" y="2760863"/>
              <a:ext cx="231974" cy="188124"/>
            </a:xfrm>
            <a:custGeom>
              <a:avLst/>
              <a:gdLst/>
              <a:ahLst/>
              <a:cxnLst/>
              <a:rect l="l" t="t" r="r" b="b"/>
              <a:pathLst>
                <a:path w="7163" h="5809" extrusionOk="0">
                  <a:moveTo>
                    <a:pt x="4735" y="0"/>
                  </a:moveTo>
                  <a:lnTo>
                    <a:pt x="1" y="1691"/>
                  </a:lnTo>
                  <a:cubicBezTo>
                    <a:pt x="1" y="1691"/>
                    <a:pt x="1553" y="4376"/>
                    <a:pt x="2050" y="5292"/>
                  </a:cubicBezTo>
                  <a:cubicBezTo>
                    <a:pt x="2249" y="5670"/>
                    <a:pt x="3422" y="5809"/>
                    <a:pt x="3422" y="5809"/>
                  </a:cubicBezTo>
                  <a:lnTo>
                    <a:pt x="7162" y="4476"/>
                  </a:lnTo>
                  <a:cubicBezTo>
                    <a:pt x="7162" y="4476"/>
                    <a:pt x="7003" y="3999"/>
                    <a:pt x="6745" y="3541"/>
                  </a:cubicBezTo>
                  <a:cubicBezTo>
                    <a:pt x="6247" y="2646"/>
                    <a:pt x="4735"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7"/>
            <p:cNvSpPr/>
            <p:nvPr/>
          </p:nvSpPr>
          <p:spPr>
            <a:xfrm>
              <a:off x="5204291" y="2925119"/>
              <a:ext cx="44497" cy="23868"/>
            </a:xfrm>
            <a:custGeom>
              <a:avLst/>
              <a:gdLst/>
              <a:ahLst/>
              <a:cxnLst/>
              <a:rect l="l" t="t" r="r" b="b"/>
              <a:pathLst>
                <a:path w="1374" h="737" extrusionOk="0">
                  <a:moveTo>
                    <a:pt x="816" y="1"/>
                  </a:moveTo>
                  <a:cubicBezTo>
                    <a:pt x="816" y="1"/>
                    <a:pt x="1" y="160"/>
                    <a:pt x="1" y="220"/>
                  </a:cubicBezTo>
                  <a:cubicBezTo>
                    <a:pt x="196" y="551"/>
                    <a:pt x="1253" y="711"/>
                    <a:pt x="1368" y="735"/>
                  </a:cubicBezTo>
                  <a:lnTo>
                    <a:pt x="1368" y="735"/>
                  </a:lnTo>
                  <a:cubicBezTo>
                    <a:pt x="1168" y="684"/>
                    <a:pt x="816" y="1"/>
                    <a:pt x="816" y="1"/>
                  </a:cubicBezTo>
                  <a:close/>
                  <a:moveTo>
                    <a:pt x="1368" y="735"/>
                  </a:moveTo>
                  <a:cubicBezTo>
                    <a:pt x="1370" y="736"/>
                    <a:pt x="1372" y="736"/>
                    <a:pt x="1373" y="737"/>
                  </a:cubicBezTo>
                  <a:cubicBezTo>
                    <a:pt x="1372" y="736"/>
                    <a:pt x="1370" y="736"/>
                    <a:pt x="1368" y="735"/>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7"/>
            <p:cNvSpPr/>
            <p:nvPr/>
          </p:nvSpPr>
          <p:spPr>
            <a:xfrm>
              <a:off x="5179808" y="2803384"/>
              <a:ext cx="108263" cy="38668"/>
            </a:xfrm>
            <a:custGeom>
              <a:avLst/>
              <a:gdLst/>
              <a:ahLst/>
              <a:cxnLst/>
              <a:rect l="l" t="t" r="r" b="b"/>
              <a:pathLst>
                <a:path w="3343" h="1194" extrusionOk="0">
                  <a:moveTo>
                    <a:pt x="3343" y="0"/>
                  </a:moveTo>
                  <a:lnTo>
                    <a:pt x="3343" y="0"/>
                  </a:lnTo>
                  <a:cubicBezTo>
                    <a:pt x="2766" y="139"/>
                    <a:pt x="2189" y="338"/>
                    <a:pt x="1652" y="537"/>
                  </a:cubicBezTo>
                  <a:cubicBezTo>
                    <a:pt x="1095" y="736"/>
                    <a:pt x="558" y="935"/>
                    <a:pt x="1" y="1194"/>
                  </a:cubicBezTo>
                  <a:cubicBezTo>
                    <a:pt x="578" y="1034"/>
                    <a:pt x="1155" y="836"/>
                    <a:pt x="1692" y="637"/>
                  </a:cubicBezTo>
                  <a:cubicBezTo>
                    <a:pt x="2269" y="438"/>
                    <a:pt x="2826" y="239"/>
                    <a:pt x="3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7"/>
            <p:cNvSpPr/>
            <p:nvPr/>
          </p:nvSpPr>
          <p:spPr>
            <a:xfrm>
              <a:off x="5213326" y="2822038"/>
              <a:ext cx="85075" cy="30312"/>
            </a:xfrm>
            <a:custGeom>
              <a:avLst/>
              <a:gdLst/>
              <a:ahLst/>
              <a:cxnLst/>
              <a:rect l="l" t="t" r="r" b="b"/>
              <a:pathLst>
                <a:path w="2627" h="936" extrusionOk="0">
                  <a:moveTo>
                    <a:pt x="2626" y="1"/>
                  </a:moveTo>
                  <a:cubicBezTo>
                    <a:pt x="2149" y="120"/>
                    <a:pt x="1731" y="240"/>
                    <a:pt x="1293" y="419"/>
                  </a:cubicBezTo>
                  <a:cubicBezTo>
                    <a:pt x="836" y="558"/>
                    <a:pt x="418" y="737"/>
                    <a:pt x="0" y="936"/>
                  </a:cubicBezTo>
                  <a:cubicBezTo>
                    <a:pt x="458" y="816"/>
                    <a:pt x="896" y="697"/>
                    <a:pt x="1333" y="518"/>
                  </a:cubicBezTo>
                  <a:cubicBezTo>
                    <a:pt x="1791" y="359"/>
                    <a:pt x="2228" y="200"/>
                    <a:pt x="2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7"/>
            <p:cNvSpPr/>
            <p:nvPr/>
          </p:nvSpPr>
          <p:spPr>
            <a:xfrm>
              <a:off x="5224272" y="2841372"/>
              <a:ext cx="85723" cy="30312"/>
            </a:xfrm>
            <a:custGeom>
              <a:avLst/>
              <a:gdLst/>
              <a:ahLst/>
              <a:cxnLst/>
              <a:rect l="l" t="t" r="r" b="b"/>
              <a:pathLst>
                <a:path w="2647" h="936" extrusionOk="0">
                  <a:moveTo>
                    <a:pt x="2646" y="1"/>
                  </a:moveTo>
                  <a:lnTo>
                    <a:pt x="2646" y="1"/>
                  </a:lnTo>
                  <a:cubicBezTo>
                    <a:pt x="2169" y="120"/>
                    <a:pt x="1751" y="239"/>
                    <a:pt x="1294" y="418"/>
                  </a:cubicBezTo>
                  <a:cubicBezTo>
                    <a:pt x="856" y="558"/>
                    <a:pt x="418" y="737"/>
                    <a:pt x="1" y="936"/>
                  </a:cubicBezTo>
                  <a:cubicBezTo>
                    <a:pt x="478" y="816"/>
                    <a:pt x="896" y="697"/>
                    <a:pt x="1353" y="518"/>
                  </a:cubicBezTo>
                  <a:cubicBezTo>
                    <a:pt x="1791" y="359"/>
                    <a:pt x="2209" y="200"/>
                    <a:pt x="2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7"/>
            <p:cNvSpPr/>
            <p:nvPr/>
          </p:nvSpPr>
          <p:spPr>
            <a:xfrm>
              <a:off x="5407603" y="2385880"/>
              <a:ext cx="466085" cy="573571"/>
            </a:xfrm>
            <a:custGeom>
              <a:avLst/>
              <a:gdLst/>
              <a:ahLst/>
              <a:cxnLst/>
              <a:rect l="l" t="t" r="r" b="b"/>
              <a:pathLst>
                <a:path w="14392" h="17711" extrusionOk="0">
                  <a:moveTo>
                    <a:pt x="6873" y="1"/>
                  </a:moveTo>
                  <a:cubicBezTo>
                    <a:pt x="6340" y="1"/>
                    <a:pt x="6048" y="937"/>
                    <a:pt x="6414" y="3264"/>
                  </a:cubicBezTo>
                  <a:cubicBezTo>
                    <a:pt x="6912" y="6367"/>
                    <a:pt x="7568" y="8814"/>
                    <a:pt x="7568" y="9112"/>
                  </a:cubicBezTo>
                  <a:cubicBezTo>
                    <a:pt x="7588" y="9610"/>
                    <a:pt x="1580" y="11440"/>
                    <a:pt x="705" y="11977"/>
                  </a:cubicBezTo>
                  <a:cubicBezTo>
                    <a:pt x="1" y="12408"/>
                    <a:pt x="2435" y="17710"/>
                    <a:pt x="3252" y="17710"/>
                  </a:cubicBezTo>
                  <a:cubicBezTo>
                    <a:pt x="3266" y="17710"/>
                    <a:pt x="3279" y="17709"/>
                    <a:pt x="3291" y="17706"/>
                  </a:cubicBezTo>
                  <a:cubicBezTo>
                    <a:pt x="5022" y="17288"/>
                    <a:pt x="10632" y="15060"/>
                    <a:pt x="12959" y="12494"/>
                  </a:cubicBezTo>
                  <a:cubicBezTo>
                    <a:pt x="14391" y="10923"/>
                    <a:pt x="10154" y="3841"/>
                    <a:pt x="7946" y="837"/>
                  </a:cubicBezTo>
                  <a:cubicBezTo>
                    <a:pt x="7562" y="308"/>
                    <a:pt x="7178" y="1"/>
                    <a:pt x="6873"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7"/>
            <p:cNvSpPr/>
            <p:nvPr/>
          </p:nvSpPr>
          <p:spPr>
            <a:xfrm>
              <a:off x="5129579" y="2712901"/>
              <a:ext cx="393640" cy="245543"/>
            </a:xfrm>
            <a:custGeom>
              <a:avLst/>
              <a:gdLst/>
              <a:ahLst/>
              <a:cxnLst/>
              <a:rect l="l" t="t" r="r" b="b"/>
              <a:pathLst>
                <a:path w="12155" h="7582" extrusionOk="0">
                  <a:moveTo>
                    <a:pt x="5636" y="0"/>
                  </a:moveTo>
                  <a:cubicBezTo>
                    <a:pt x="5484" y="0"/>
                    <a:pt x="5348" y="9"/>
                    <a:pt x="5232" y="29"/>
                  </a:cubicBezTo>
                  <a:cubicBezTo>
                    <a:pt x="4198" y="208"/>
                    <a:pt x="0" y="1600"/>
                    <a:pt x="299" y="2615"/>
                  </a:cubicBezTo>
                  <a:cubicBezTo>
                    <a:pt x="356" y="2827"/>
                    <a:pt x="573" y="2910"/>
                    <a:pt x="875" y="2910"/>
                  </a:cubicBezTo>
                  <a:cubicBezTo>
                    <a:pt x="1435" y="2910"/>
                    <a:pt x="2289" y="2626"/>
                    <a:pt x="2968" y="2360"/>
                  </a:cubicBezTo>
                  <a:lnTo>
                    <a:pt x="2968" y="2360"/>
                  </a:lnTo>
                  <a:cubicBezTo>
                    <a:pt x="1937" y="2851"/>
                    <a:pt x="580" y="3647"/>
                    <a:pt x="935" y="4306"/>
                  </a:cubicBezTo>
                  <a:cubicBezTo>
                    <a:pt x="1038" y="4503"/>
                    <a:pt x="1245" y="4584"/>
                    <a:pt x="1514" y="4584"/>
                  </a:cubicBezTo>
                  <a:cubicBezTo>
                    <a:pt x="1857" y="4584"/>
                    <a:pt x="2302" y="4453"/>
                    <a:pt x="2762" y="4268"/>
                  </a:cubicBezTo>
                  <a:lnTo>
                    <a:pt x="2762" y="4268"/>
                  </a:lnTo>
                  <a:cubicBezTo>
                    <a:pt x="2232" y="4669"/>
                    <a:pt x="1897" y="5106"/>
                    <a:pt x="2169" y="5480"/>
                  </a:cubicBezTo>
                  <a:cubicBezTo>
                    <a:pt x="2260" y="5606"/>
                    <a:pt x="2428" y="5659"/>
                    <a:pt x="2646" y="5659"/>
                  </a:cubicBezTo>
                  <a:cubicBezTo>
                    <a:pt x="3112" y="5659"/>
                    <a:pt x="3806" y="5416"/>
                    <a:pt x="4457" y="5133"/>
                  </a:cubicBezTo>
                  <a:lnTo>
                    <a:pt x="4457" y="5133"/>
                  </a:lnTo>
                  <a:cubicBezTo>
                    <a:pt x="3812" y="5532"/>
                    <a:pt x="3287" y="5994"/>
                    <a:pt x="3521" y="6355"/>
                  </a:cubicBezTo>
                  <a:cubicBezTo>
                    <a:pt x="3649" y="6546"/>
                    <a:pt x="3899" y="6621"/>
                    <a:pt x="4214" y="6621"/>
                  </a:cubicBezTo>
                  <a:cubicBezTo>
                    <a:pt x="5376" y="6621"/>
                    <a:pt x="7420" y="5599"/>
                    <a:pt x="7420" y="5599"/>
                  </a:cubicBezTo>
                  <a:cubicBezTo>
                    <a:pt x="8953" y="7221"/>
                    <a:pt x="10375" y="7581"/>
                    <a:pt x="11455" y="7581"/>
                  </a:cubicBezTo>
                  <a:cubicBezTo>
                    <a:pt x="11580" y="7581"/>
                    <a:pt x="11701" y="7577"/>
                    <a:pt x="11817" y="7568"/>
                  </a:cubicBezTo>
                  <a:cubicBezTo>
                    <a:pt x="11817" y="7568"/>
                    <a:pt x="11818" y="7568"/>
                    <a:pt x="11818" y="7568"/>
                  </a:cubicBezTo>
                  <a:cubicBezTo>
                    <a:pt x="12154" y="7568"/>
                    <a:pt x="12035" y="1541"/>
                    <a:pt x="12035" y="1541"/>
                  </a:cubicBezTo>
                  <a:cubicBezTo>
                    <a:pt x="12035" y="1541"/>
                    <a:pt x="9768" y="825"/>
                    <a:pt x="8256" y="407"/>
                  </a:cubicBezTo>
                  <a:cubicBezTo>
                    <a:pt x="7542" y="224"/>
                    <a:pt x="6400" y="0"/>
                    <a:pt x="5636"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7"/>
            <p:cNvSpPr/>
            <p:nvPr/>
          </p:nvSpPr>
          <p:spPr>
            <a:xfrm>
              <a:off x="5171355" y="2757625"/>
              <a:ext cx="130252" cy="66551"/>
            </a:xfrm>
            <a:custGeom>
              <a:avLst/>
              <a:gdLst/>
              <a:ahLst/>
              <a:cxnLst/>
              <a:rect l="l" t="t" r="r" b="b"/>
              <a:pathLst>
                <a:path w="4022" h="2055" extrusionOk="0">
                  <a:moveTo>
                    <a:pt x="4022" y="1"/>
                  </a:moveTo>
                  <a:lnTo>
                    <a:pt x="4022" y="1"/>
                  </a:lnTo>
                  <a:cubicBezTo>
                    <a:pt x="3604" y="140"/>
                    <a:pt x="3146" y="299"/>
                    <a:pt x="2729" y="458"/>
                  </a:cubicBezTo>
                  <a:cubicBezTo>
                    <a:pt x="2311" y="637"/>
                    <a:pt x="1873" y="836"/>
                    <a:pt x="1495" y="1055"/>
                  </a:cubicBezTo>
                  <a:cubicBezTo>
                    <a:pt x="844" y="1420"/>
                    <a:pt x="389" y="1759"/>
                    <a:pt x="164" y="1933"/>
                  </a:cubicBezTo>
                  <a:lnTo>
                    <a:pt x="164" y="1933"/>
                  </a:lnTo>
                  <a:cubicBezTo>
                    <a:pt x="1019" y="1332"/>
                    <a:pt x="2377" y="726"/>
                    <a:pt x="2788" y="558"/>
                  </a:cubicBezTo>
                  <a:cubicBezTo>
                    <a:pt x="3206" y="398"/>
                    <a:pt x="3604" y="200"/>
                    <a:pt x="4022" y="1"/>
                  </a:cubicBezTo>
                  <a:close/>
                  <a:moveTo>
                    <a:pt x="164" y="1933"/>
                  </a:moveTo>
                  <a:cubicBezTo>
                    <a:pt x="108" y="1972"/>
                    <a:pt x="54" y="2011"/>
                    <a:pt x="3" y="2050"/>
                  </a:cubicBezTo>
                  <a:cubicBezTo>
                    <a:pt x="1" y="2053"/>
                    <a:pt x="1" y="2054"/>
                    <a:pt x="2" y="2054"/>
                  </a:cubicBezTo>
                  <a:cubicBezTo>
                    <a:pt x="9" y="2054"/>
                    <a:pt x="64" y="2010"/>
                    <a:pt x="164" y="1933"/>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7"/>
            <p:cNvSpPr/>
            <p:nvPr/>
          </p:nvSpPr>
          <p:spPr>
            <a:xfrm>
              <a:off x="5218475" y="2806591"/>
              <a:ext cx="105025" cy="45760"/>
            </a:xfrm>
            <a:custGeom>
              <a:avLst/>
              <a:gdLst/>
              <a:ahLst/>
              <a:cxnLst/>
              <a:rect l="l" t="t" r="r" b="b"/>
              <a:pathLst>
                <a:path w="3243" h="1413" extrusionOk="0">
                  <a:moveTo>
                    <a:pt x="3243" y="0"/>
                  </a:moveTo>
                  <a:lnTo>
                    <a:pt x="3243" y="0"/>
                  </a:lnTo>
                  <a:cubicBezTo>
                    <a:pt x="2587" y="140"/>
                    <a:pt x="1353" y="637"/>
                    <a:pt x="60" y="1393"/>
                  </a:cubicBezTo>
                  <a:cubicBezTo>
                    <a:pt x="1" y="1413"/>
                    <a:pt x="40" y="1413"/>
                    <a:pt x="80" y="1413"/>
                  </a:cubicBezTo>
                  <a:cubicBezTo>
                    <a:pt x="637" y="1134"/>
                    <a:pt x="2785" y="239"/>
                    <a:pt x="324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7"/>
            <p:cNvSpPr/>
            <p:nvPr/>
          </p:nvSpPr>
          <p:spPr>
            <a:xfrm>
              <a:off x="5273238" y="2844610"/>
              <a:ext cx="77335" cy="35462"/>
            </a:xfrm>
            <a:custGeom>
              <a:avLst/>
              <a:gdLst/>
              <a:ahLst/>
              <a:cxnLst/>
              <a:rect l="l" t="t" r="r" b="b"/>
              <a:pathLst>
                <a:path w="2388" h="1095" extrusionOk="0">
                  <a:moveTo>
                    <a:pt x="2368" y="0"/>
                  </a:moveTo>
                  <a:cubicBezTo>
                    <a:pt x="1453" y="259"/>
                    <a:pt x="836" y="617"/>
                    <a:pt x="60" y="1054"/>
                  </a:cubicBezTo>
                  <a:cubicBezTo>
                    <a:pt x="0" y="1094"/>
                    <a:pt x="60" y="1094"/>
                    <a:pt x="80" y="1094"/>
                  </a:cubicBezTo>
                  <a:cubicBezTo>
                    <a:pt x="836" y="736"/>
                    <a:pt x="1353" y="517"/>
                    <a:pt x="2368" y="40"/>
                  </a:cubicBezTo>
                  <a:cubicBezTo>
                    <a:pt x="2388" y="20"/>
                    <a:pt x="2388" y="0"/>
                    <a:pt x="236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7"/>
            <p:cNvSpPr/>
            <p:nvPr/>
          </p:nvSpPr>
          <p:spPr>
            <a:xfrm>
              <a:off x="5495495" y="2383775"/>
              <a:ext cx="376249" cy="594200"/>
            </a:xfrm>
            <a:custGeom>
              <a:avLst/>
              <a:gdLst/>
              <a:ahLst/>
              <a:cxnLst/>
              <a:rect l="l" t="t" r="r" b="b"/>
              <a:pathLst>
                <a:path w="11618" h="18348" extrusionOk="0">
                  <a:moveTo>
                    <a:pt x="4186" y="1"/>
                  </a:moveTo>
                  <a:cubicBezTo>
                    <a:pt x="3734" y="1"/>
                    <a:pt x="3447" y="561"/>
                    <a:pt x="3521" y="1917"/>
                  </a:cubicBezTo>
                  <a:cubicBezTo>
                    <a:pt x="3641" y="4463"/>
                    <a:pt x="4675" y="9058"/>
                    <a:pt x="4675" y="9138"/>
                  </a:cubicBezTo>
                  <a:cubicBezTo>
                    <a:pt x="4675" y="9177"/>
                    <a:pt x="0" y="11107"/>
                    <a:pt x="0" y="11107"/>
                  </a:cubicBezTo>
                  <a:lnTo>
                    <a:pt x="3243" y="18348"/>
                  </a:lnTo>
                  <a:cubicBezTo>
                    <a:pt x="3243" y="18348"/>
                    <a:pt x="9449" y="14449"/>
                    <a:pt x="10603" y="12340"/>
                  </a:cubicBezTo>
                  <a:cubicBezTo>
                    <a:pt x="11618" y="10431"/>
                    <a:pt x="6744" y="2672"/>
                    <a:pt x="5630" y="1141"/>
                  </a:cubicBezTo>
                  <a:cubicBezTo>
                    <a:pt x="5109" y="434"/>
                    <a:pt x="4584" y="1"/>
                    <a:pt x="4186"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7"/>
            <p:cNvSpPr/>
            <p:nvPr/>
          </p:nvSpPr>
          <p:spPr>
            <a:xfrm>
              <a:off x="5545109" y="2729644"/>
              <a:ext cx="93074" cy="215101"/>
            </a:xfrm>
            <a:custGeom>
              <a:avLst/>
              <a:gdLst/>
              <a:ahLst/>
              <a:cxnLst/>
              <a:rect l="l" t="t" r="r" b="b"/>
              <a:pathLst>
                <a:path w="2874" h="6642" extrusionOk="0">
                  <a:moveTo>
                    <a:pt x="16" y="1"/>
                  </a:moveTo>
                  <a:cubicBezTo>
                    <a:pt x="10" y="1"/>
                    <a:pt x="0" y="15"/>
                    <a:pt x="0" y="29"/>
                  </a:cubicBezTo>
                  <a:cubicBezTo>
                    <a:pt x="159" y="606"/>
                    <a:pt x="1094" y="2814"/>
                    <a:pt x="1333" y="3371"/>
                  </a:cubicBezTo>
                  <a:cubicBezTo>
                    <a:pt x="1810" y="4465"/>
                    <a:pt x="2288" y="5579"/>
                    <a:pt x="2825" y="6634"/>
                  </a:cubicBezTo>
                  <a:cubicBezTo>
                    <a:pt x="2825" y="6639"/>
                    <a:pt x="2829" y="6641"/>
                    <a:pt x="2835" y="6641"/>
                  </a:cubicBezTo>
                  <a:cubicBezTo>
                    <a:pt x="2850" y="6641"/>
                    <a:pt x="2874" y="6623"/>
                    <a:pt x="2845" y="6594"/>
                  </a:cubicBezTo>
                  <a:cubicBezTo>
                    <a:pt x="2487" y="5460"/>
                    <a:pt x="1989" y="4366"/>
                    <a:pt x="1512" y="3252"/>
                  </a:cubicBezTo>
                  <a:cubicBezTo>
                    <a:pt x="1273" y="2695"/>
                    <a:pt x="318" y="507"/>
                    <a:pt x="20" y="9"/>
                  </a:cubicBezTo>
                  <a:cubicBezTo>
                    <a:pt x="20" y="3"/>
                    <a:pt x="18" y="1"/>
                    <a:pt x="1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7"/>
            <p:cNvSpPr/>
            <p:nvPr/>
          </p:nvSpPr>
          <p:spPr>
            <a:xfrm>
              <a:off x="5493552" y="2492523"/>
              <a:ext cx="157877" cy="255323"/>
            </a:xfrm>
            <a:custGeom>
              <a:avLst/>
              <a:gdLst/>
              <a:ahLst/>
              <a:cxnLst/>
              <a:rect l="l" t="t" r="r" b="b"/>
              <a:pathLst>
                <a:path w="4875" h="7884" extrusionOk="0">
                  <a:moveTo>
                    <a:pt x="3711" y="1"/>
                  </a:moveTo>
                  <a:cubicBezTo>
                    <a:pt x="3706" y="1"/>
                    <a:pt x="3701" y="11"/>
                    <a:pt x="3701" y="31"/>
                  </a:cubicBezTo>
                  <a:cubicBezTo>
                    <a:pt x="3741" y="568"/>
                    <a:pt x="3800" y="1125"/>
                    <a:pt x="3900" y="1662"/>
                  </a:cubicBezTo>
                  <a:cubicBezTo>
                    <a:pt x="3800" y="1383"/>
                    <a:pt x="3721" y="1105"/>
                    <a:pt x="3641" y="826"/>
                  </a:cubicBezTo>
                  <a:cubicBezTo>
                    <a:pt x="3641" y="820"/>
                    <a:pt x="3639" y="817"/>
                    <a:pt x="3636" y="817"/>
                  </a:cubicBezTo>
                  <a:cubicBezTo>
                    <a:pt x="3630" y="817"/>
                    <a:pt x="3621" y="826"/>
                    <a:pt x="3621" y="826"/>
                  </a:cubicBezTo>
                  <a:cubicBezTo>
                    <a:pt x="3701" y="1204"/>
                    <a:pt x="3800" y="1562"/>
                    <a:pt x="3939" y="1920"/>
                  </a:cubicBezTo>
                  <a:cubicBezTo>
                    <a:pt x="3999" y="2239"/>
                    <a:pt x="4039" y="2557"/>
                    <a:pt x="4099" y="2915"/>
                  </a:cubicBezTo>
                  <a:cubicBezTo>
                    <a:pt x="4178" y="3373"/>
                    <a:pt x="4616" y="5501"/>
                    <a:pt x="4675" y="5720"/>
                  </a:cubicBezTo>
                  <a:cubicBezTo>
                    <a:pt x="3840" y="5998"/>
                    <a:pt x="3144" y="6337"/>
                    <a:pt x="2348" y="6675"/>
                  </a:cubicBezTo>
                  <a:cubicBezTo>
                    <a:pt x="1950" y="6814"/>
                    <a:pt x="1592" y="6993"/>
                    <a:pt x="1194" y="7172"/>
                  </a:cubicBezTo>
                  <a:cubicBezTo>
                    <a:pt x="816" y="7331"/>
                    <a:pt x="339" y="7470"/>
                    <a:pt x="21" y="7689"/>
                  </a:cubicBezTo>
                  <a:cubicBezTo>
                    <a:pt x="1" y="7709"/>
                    <a:pt x="60" y="7809"/>
                    <a:pt x="100" y="7868"/>
                  </a:cubicBezTo>
                  <a:cubicBezTo>
                    <a:pt x="100" y="7878"/>
                    <a:pt x="110" y="7883"/>
                    <a:pt x="120" y="7883"/>
                  </a:cubicBezTo>
                  <a:cubicBezTo>
                    <a:pt x="130" y="7883"/>
                    <a:pt x="140" y="7878"/>
                    <a:pt x="140" y="7868"/>
                  </a:cubicBezTo>
                  <a:cubicBezTo>
                    <a:pt x="140" y="7868"/>
                    <a:pt x="120" y="7809"/>
                    <a:pt x="120" y="7789"/>
                  </a:cubicBezTo>
                  <a:cubicBezTo>
                    <a:pt x="319" y="7729"/>
                    <a:pt x="1095" y="7411"/>
                    <a:pt x="1294" y="7331"/>
                  </a:cubicBezTo>
                  <a:cubicBezTo>
                    <a:pt x="1692" y="7192"/>
                    <a:pt x="2050" y="7013"/>
                    <a:pt x="2447" y="6874"/>
                  </a:cubicBezTo>
                  <a:cubicBezTo>
                    <a:pt x="3243" y="6536"/>
                    <a:pt x="4874" y="5879"/>
                    <a:pt x="4874" y="5839"/>
                  </a:cubicBezTo>
                  <a:cubicBezTo>
                    <a:pt x="4815" y="5620"/>
                    <a:pt x="4317" y="3432"/>
                    <a:pt x="4238" y="2935"/>
                  </a:cubicBezTo>
                  <a:lnTo>
                    <a:pt x="3721" y="31"/>
                  </a:lnTo>
                  <a:cubicBezTo>
                    <a:pt x="3721" y="11"/>
                    <a:pt x="3716" y="1"/>
                    <a:pt x="371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7"/>
            <p:cNvSpPr/>
            <p:nvPr/>
          </p:nvSpPr>
          <p:spPr>
            <a:xfrm>
              <a:off x="5483901" y="2346241"/>
              <a:ext cx="137571" cy="124747"/>
            </a:xfrm>
            <a:custGeom>
              <a:avLst/>
              <a:gdLst/>
              <a:ahLst/>
              <a:cxnLst/>
              <a:rect l="l" t="t" r="r" b="b"/>
              <a:pathLst>
                <a:path w="4248" h="3852" extrusionOk="0">
                  <a:moveTo>
                    <a:pt x="3342" y="1"/>
                  </a:moveTo>
                  <a:cubicBezTo>
                    <a:pt x="3146" y="1"/>
                    <a:pt x="2913" y="56"/>
                    <a:pt x="2646" y="171"/>
                  </a:cubicBezTo>
                  <a:cubicBezTo>
                    <a:pt x="1313" y="728"/>
                    <a:pt x="0" y="3076"/>
                    <a:pt x="259" y="3394"/>
                  </a:cubicBezTo>
                  <a:cubicBezTo>
                    <a:pt x="301" y="3439"/>
                    <a:pt x="360" y="3458"/>
                    <a:pt x="430" y="3458"/>
                  </a:cubicBezTo>
                  <a:cubicBezTo>
                    <a:pt x="822" y="3458"/>
                    <a:pt x="1552" y="2857"/>
                    <a:pt x="1552" y="2857"/>
                  </a:cubicBezTo>
                  <a:cubicBezTo>
                    <a:pt x="1552" y="2857"/>
                    <a:pt x="1631" y="3812"/>
                    <a:pt x="2248" y="3851"/>
                  </a:cubicBezTo>
                  <a:cubicBezTo>
                    <a:pt x="2253" y="3852"/>
                    <a:pt x="2257" y="3852"/>
                    <a:pt x="2262" y="3852"/>
                  </a:cubicBezTo>
                  <a:cubicBezTo>
                    <a:pt x="2860" y="3852"/>
                    <a:pt x="3801" y="2591"/>
                    <a:pt x="4019" y="1683"/>
                  </a:cubicBezTo>
                  <a:cubicBezTo>
                    <a:pt x="4248" y="613"/>
                    <a:pt x="3995" y="1"/>
                    <a:pt x="3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7"/>
            <p:cNvSpPr/>
            <p:nvPr/>
          </p:nvSpPr>
          <p:spPr>
            <a:xfrm>
              <a:off x="5510295" y="2251904"/>
              <a:ext cx="96669" cy="181065"/>
            </a:xfrm>
            <a:custGeom>
              <a:avLst/>
              <a:gdLst/>
              <a:ahLst/>
              <a:cxnLst/>
              <a:rect l="l" t="t" r="r" b="b"/>
              <a:pathLst>
                <a:path w="2985" h="5591" extrusionOk="0">
                  <a:moveTo>
                    <a:pt x="2547" y="1"/>
                  </a:moveTo>
                  <a:lnTo>
                    <a:pt x="2229" y="200"/>
                  </a:lnTo>
                  <a:lnTo>
                    <a:pt x="1" y="1652"/>
                  </a:lnTo>
                  <a:lnTo>
                    <a:pt x="439" y="3582"/>
                  </a:lnTo>
                  <a:lnTo>
                    <a:pt x="458" y="3721"/>
                  </a:lnTo>
                  <a:cubicBezTo>
                    <a:pt x="458" y="3721"/>
                    <a:pt x="458" y="5571"/>
                    <a:pt x="816" y="5591"/>
                  </a:cubicBezTo>
                  <a:cubicBezTo>
                    <a:pt x="823" y="5591"/>
                    <a:pt x="830" y="5591"/>
                    <a:pt x="837" y="5591"/>
                  </a:cubicBezTo>
                  <a:cubicBezTo>
                    <a:pt x="1865" y="5591"/>
                    <a:pt x="2926" y="4117"/>
                    <a:pt x="2985" y="3900"/>
                  </a:cubicBezTo>
                  <a:cubicBezTo>
                    <a:pt x="2985" y="3800"/>
                    <a:pt x="2965" y="2945"/>
                    <a:pt x="2905" y="2149"/>
                  </a:cubicBezTo>
                  <a:cubicBezTo>
                    <a:pt x="2905" y="2050"/>
                    <a:pt x="2885" y="1990"/>
                    <a:pt x="2885" y="1911"/>
                  </a:cubicBezTo>
                  <a:cubicBezTo>
                    <a:pt x="2885" y="1831"/>
                    <a:pt x="2846" y="1751"/>
                    <a:pt x="2846" y="1692"/>
                  </a:cubicBezTo>
                  <a:cubicBezTo>
                    <a:pt x="2826" y="1592"/>
                    <a:pt x="2826" y="1493"/>
                    <a:pt x="2806" y="1393"/>
                  </a:cubicBezTo>
                  <a:cubicBezTo>
                    <a:pt x="2806" y="1354"/>
                    <a:pt x="2786" y="1334"/>
                    <a:pt x="2786" y="1294"/>
                  </a:cubicBezTo>
                  <a:cubicBezTo>
                    <a:pt x="2746" y="1234"/>
                    <a:pt x="2746" y="1214"/>
                    <a:pt x="2746" y="1194"/>
                  </a:cubicBezTo>
                  <a:cubicBezTo>
                    <a:pt x="2667" y="518"/>
                    <a:pt x="2547" y="1"/>
                    <a:pt x="2547"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7"/>
            <p:cNvSpPr/>
            <p:nvPr/>
          </p:nvSpPr>
          <p:spPr>
            <a:xfrm>
              <a:off x="5509680" y="2251839"/>
              <a:ext cx="88929" cy="116068"/>
            </a:xfrm>
            <a:custGeom>
              <a:avLst/>
              <a:gdLst/>
              <a:ahLst/>
              <a:cxnLst/>
              <a:rect l="l" t="t" r="r" b="b"/>
              <a:pathLst>
                <a:path w="2746" h="3584" extrusionOk="0">
                  <a:moveTo>
                    <a:pt x="2547" y="1"/>
                  </a:moveTo>
                  <a:cubicBezTo>
                    <a:pt x="2546" y="1"/>
                    <a:pt x="2546" y="1"/>
                    <a:pt x="2546" y="3"/>
                  </a:cubicBezTo>
                  <a:lnTo>
                    <a:pt x="2228" y="202"/>
                  </a:lnTo>
                  <a:lnTo>
                    <a:pt x="0" y="1654"/>
                  </a:lnTo>
                  <a:lnTo>
                    <a:pt x="438" y="3584"/>
                  </a:lnTo>
                  <a:cubicBezTo>
                    <a:pt x="1015" y="3385"/>
                    <a:pt x="2228" y="2728"/>
                    <a:pt x="2745" y="1196"/>
                  </a:cubicBezTo>
                  <a:cubicBezTo>
                    <a:pt x="2649" y="543"/>
                    <a:pt x="2553" y="1"/>
                    <a:pt x="254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7"/>
            <p:cNvSpPr/>
            <p:nvPr/>
          </p:nvSpPr>
          <p:spPr>
            <a:xfrm>
              <a:off x="5384674" y="2081981"/>
              <a:ext cx="263517" cy="259890"/>
            </a:xfrm>
            <a:custGeom>
              <a:avLst/>
              <a:gdLst/>
              <a:ahLst/>
              <a:cxnLst/>
              <a:rect l="l" t="t" r="r" b="b"/>
              <a:pathLst>
                <a:path w="8137" h="8025" extrusionOk="0">
                  <a:moveTo>
                    <a:pt x="4354" y="0"/>
                  </a:moveTo>
                  <a:cubicBezTo>
                    <a:pt x="3104" y="0"/>
                    <a:pt x="1758" y="797"/>
                    <a:pt x="995" y="3358"/>
                  </a:cubicBezTo>
                  <a:cubicBezTo>
                    <a:pt x="1" y="6660"/>
                    <a:pt x="1891" y="7635"/>
                    <a:pt x="2607" y="7854"/>
                  </a:cubicBezTo>
                  <a:cubicBezTo>
                    <a:pt x="2815" y="7919"/>
                    <a:pt x="3195" y="8024"/>
                    <a:pt x="3658" y="8024"/>
                  </a:cubicBezTo>
                  <a:cubicBezTo>
                    <a:pt x="4612" y="8024"/>
                    <a:pt x="5920" y="7577"/>
                    <a:pt x="6804" y="5407"/>
                  </a:cubicBezTo>
                  <a:cubicBezTo>
                    <a:pt x="8137" y="2204"/>
                    <a:pt x="6904" y="712"/>
                    <a:pt x="5451" y="195"/>
                  </a:cubicBezTo>
                  <a:cubicBezTo>
                    <a:pt x="5107" y="74"/>
                    <a:pt x="4735" y="0"/>
                    <a:pt x="435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7"/>
            <p:cNvSpPr/>
            <p:nvPr/>
          </p:nvSpPr>
          <p:spPr>
            <a:xfrm>
              <a:off x="5432345" y="2166246"/>
              <a:ext cx="23220" cy="10752"/>
            </a:xfrm>
            <a:custGeom>
              <a:avLst/>
              <a:gdLst/>
              <a:ahLst/>
              <a:cxnLst/>
              <a:rect l="l" t="t" r="r" b="b"/>
              <a:pathLst>
                <a:path w="717" h="332" extrusionOk="0">
                  <a:moveTo>
                    <a:pt x="439" y="0"/>
                  </a:moveTo>
                  <a:cubicBezTo>
                    <a:pt x="319" y="0"/>
                    <a:pt x="220" y="0"/>
                    <a:pt x="120" y="80"/>
                  </a:cubicBezTo>
                  <a:cubicBezTo>
                    <a:pt x="1" y="159"/>
                    <a:pt x="41" y="298"/>
                    <a:pt x="160" y="298"/>
                  </a:cubicBezTo>
                  <a:cubicBezTo>
                    <a:pt x="240" y="298"/>
                    <a:pt x="319" y="298"/>
                    <a:pt x="419" y="318"/>
                  </a:cubicBezTo>
                  <a:cubicBezTo>
                    <a:pt x="475" y="318"/>
                    <a:pt x="526" y="331"/>
                    <a:pt x="570" y="331"/>
                  </a:cubicBezTo>
                  <a:cubicBezTo>
                    <a:pt x="603" y="331"/>
                    <a:pt x="632" y="324"/>
                    <a:pt x="657" y="298"/>
                  </a:cubicBezTo>
                  <a:cubicBezTo>
                    <a:pt x="717" y="279"/>
                    <a:pt x="717" y="199"/>
                    <a:pt x="717" y="159"/>
                  </a:cubicBezTo>
                  <a:cubicBezTo>
                    <a:pt x="657" y="60"/>
                    <a:pt x="558" y="0"/>
                    <a:pt x="43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7"/>
            <p:cNvSpPr/>
            <p:nvPr/>
          </p:nvSpPr>
          <p:spPr>
            <a:xfrm>
              <a:off x="5497438" y="2181952"/>
              <a:ext cx="21374" cy="14508"/>
            </a:xfrm>
            <a:custGeom>
              <a:avLst/>
              <a:gdLst/>
              <a:ahLst/>
              <a:cxnLst/>
              <a:rect l="l" t="t" r="r" b="b"/>
              <a:pathLst>
                <a:path w="660" h="448" extrusionOk="0">
                  <a:moveTo>
                    <a:pt x="197" y="1"/>
                  </a:moveTo>
                  <a:cubicBezTo>
                    <a:pt x="158" y="1"/>
                    <a:pt x="119" y="9"/>
                    <a:pt x="80" y="32"/>
                  </a:cubicBezTo>
                  <a:cubicBezTo>
                    <a:pt x="20" y="72"/>
                    <a:pt x="0" y="132"/>
                    <a:pt x="20" y="191"/>
                  </a:cubicBezTo>
                  <a:cubicBezTo>
                    <a:pt x="80" y="271"/>
                    <a:pt x="139" y="291"/>
                    <a:pt x="219" y="331"/>
                  </a:cubicBezTo>
                  <a:cubicBezTo>
                    <a:pt x="298" y="370"/>
                    <a:pt x="378" y="410"/>
                    <a:pt x="438" y="430"/>
                  </a:cubicBezTo>
                  <a:cubicBezTo>
                    <a:pt x="458" y="442"/>
                    <a:pt x="480" y="448"/>
                    <a:pt x="502" y="448"/>
                  </a:cubicBezTo>
                  <a:cubicBezTo>
                    <a:pt x="585" y="448"/>
                    <a:pt x="660" y="366"/>
                    <a:pt x="597" y="271"/>
                  </a:cubicBezTo>
                  <a:cubicBezTo>
                    <a:pt x="537" y="172"/>
                    <a:pt x="477" y="92"/>
                    <a:pt x="378" y="32"/>
                  </a:cubicBezTo>
                  <a:cubicBezTo>
                    <a:pt x="318" y="20"/>
                    <a:pt x="257" y="1"/>
                    <a:pt x="19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7"/>
            <p:cNvSpPr/>
            <p:nvPr/>
          </p:nvSpPr>
          <p:spPr>
            <a:xfrm>
              <a:off x="5481958" y="2217770"/>
              <a:ext cx="6477" cy="21277"/>
            </a:xfrm>
            <a:custGeom>
              <a:avLst/>
              <a:gdLst/>
              <a:ahLst/>
              <a:cxnLst/>
              <a:rect l="l" t="t" r="r" b="b"/>
              <a:pathLst>
                <a:path w="200" h="657" extrusionOk="0">
                  <a:moveTo>
                    <a:pt x="160" y="1"/>
                  </a:moveTo>
                  <a:lnTo>
                    <a:pt x="160" y="1"/>
                  </a:lnTo>
                  <a:cubicBezTo>
                    <a:pt x="60" y="199"/>
                    <a:pt x="1" y="577"/>
                    <a:pt x="200" y="657"/>
                  </a:cubicBezTo>
                  <a:cubicBezTo>
                    <a:pt x="21" y="518"/>
                    <a:pt x="80" y="259"/>
                    <a:pt x="160" y="20"/>
                  </a:cubicBezTo>
                  <a:cubicBezTo>
                    <a:pt x="180" y="20"/>
                    <a:pt x="160" y="1"/>
                    <a:pt x="16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7"/>
            <p:cNvSpPr/>
            <p:nvPr/>
          </p:nvSpPr>
          <p:spPr>
            <a:xfrm>
              <a:off x="5479691" y="2211908"/>
              <a:ext cx="27462" cy="24775"/>
            </a:xfrm>
            <a:custGeom>
              <a:avLst/>
              <a:gdLst/>
              <a:ahLst/>
              <a:cxnLst/>
              <a:rect l="l" t="t" r="r" b="b"/>
              <a:pathLst>
                <a:path w="848" h="765" extrusionOk="0">
                  <a:moveTo>
                    <a:pt x="464" y="1"/>
                  </a:moveTo>
                  <a:cubicBezTo>
                    <a:pt x="180" y="1"/>
                    <a:pt x="0" y="681"/>
                    <a:pt x="329" y="758"/>
                  </a:cubicBezTo>
                  <a:cubicBezTo>
                    <a:pt x="346" y="762"/>
                    <a:pt x="363" y="764"/>
                    <a:pt x="379" y="764"/>
                  </a:cubicBezTo>
                  <a:cubicBezTo>
                    <a:pt x="686" y="764"/>
                    <a:pt x="847" y="78"/>
                    <a:pt x="488" y="2"/>
                  </a:cubicBezTo>
                  <a:cubicBezTo>
                    <a:pt x="480" y="1"/>
                    <a:pt x="472" y="1"/>
                    <a:pt x="46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7"/>
            <p:cNvSpPr/>
            <p:nvPr/>
          </p:nvSpPr>
          <p:spPr>
            <a:xfrm>
              <a:off x="5498701" y="2214370"/>
              <a:ext cx="15512" cy="11885"/>
            </a:xfrm>
            <a:custGeom>
              <a:avLst/>
              <a:gdLst/>
              <a:ahLst/>
              <a:cxnLst/>
              <a:rect l="l" t="t" r="r" b="b"/>
              <a:pathLst>
                <a:path w="479" h="367" extrusionOk="0">
                  <a:moveTo>
                    <a:pt x="47" y="0"/>
                  </a:moveTo>
                  <a:cubicBezTo>
                    <a:pt x="26" y="0"/>
                    <a:pt x="1" y="26"/>
                    <a:pt x="1" y="26"/>
                  </a:cubicBezTo>
                  <a:cubicBezTo>
                    <a:pt x="1" y="185"/>
                    <a:pt x="61" y="324"/>
                    <a:pt x="200" y="364"/>
                  </a:cubicBezTo>
                  <a:cubicBezTo>
                    <a:pt x="211" y="366"/>
                    <a:pt x="223" y="366"/>
                    <a:pt x="234" y="366"/>
                  </a:cubicBezTo>
                  <a:cubicBezTo>
                    <a:pt x="373" y="366"/>
                    <a:pt x="460" y="253"/>
                    <a:pt x="478" y="106"/>
                  </a:cubicBezTo>
                  <a:lnTo>
                    <a:pt x="478" y="106"/>
                  </a:lnTo>
                  <a:cubicBezTo>
                    <a:pt x="413" y="155"/>
                    <a:pt x="361" y="190"/>
                    <a:pt x="289" y="190"/>
                  </a:cubicBezTo>
                  <a:cubicBezTo>
                    <a:pt x="274" y="190"/>
                    <a:pt x="257" y="189"/>
                    <a:pt x="240" y="185"/>
                  </a:cubicBezTo>
                  <a:cubicBezTo>
                    <a:pt x="160" y="165"/>
                    <a:pt x="100" y="66"/>
                    <a:pt x="61" y="6"/>
                  </a:cubicBezTo>
                  <a:cubicBezTo>
                    <a:pt x="57" y="2"/>
                    <a:pt x="52" y="0"/>
                    <a:pt x="4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7"/>
            <p:cNvSpPr/>
            <p:nvPr/>
          </p:nvSpPr>
          <p:spPr>
            <a:xfrm>
              <a:off x="5433640" y="2205529"/>
              <a:ext cx="12922" cy="18103"/>
            </a:xfrm>
            <a:custGeom>
              <a:avLst/>
              <a:gdLst/>
              <a:ahLst/>
              <a:cxnLst/>
              <a:rect l="l" t="t" r="r" b="b"/>
              <a:pathLst>
                <a:path w="399" h="559" extrusionOk="0">
                  <a:moveTo>
                    <a:pt x="399" y="1"/>
                  </a:moveTo>
                  <a:cubicBezTo>
                    <a:pt x="319" y="259"/>
                    <a:pt x="219" y="498"/>
                    <a:pt x="1" y="538"/>
                  </a:cubicBezTo>
                  <a:lnTo>
                    <a:pt x="1" y="558"/>
                  </a:lnTo>
                  <a:cubicBezTo>
                    <a:pt x="9" y="558"/>
                    <a:pt x="16" y="558"/>
                    <a:pt x="24" y="558"/>
                  </a:cubicBezTo>
                  <a:cubicBezTo>
                    <a:pt x="286" y="558"/>
                    <a:pt x="399" y="233"/>
                    <a:pt x="39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7"/>
            <p:cNvSpPr/>
            <p:nvPr/>
          </p:nvSpPr>
          <p:spPr>
            <a:xfrm>
              <a:off x="5424216" y="2196590"/>
              <a:ext cx="26880" cy="24094"/>
            </a:xfrm>
            <a:custGeom>
              <a:avLst/>
              <a:gdLst/>
              <a:ahLst/>
              <a:cxnLst/>
              <a:rect l="l" t="t" r="r" b="b"/>
              <a:pathLst>
                <a:path w="830" h="744" extrusionOk="0">
                  <a:moveTo>
                    <a:pt x="459" y="1"/>
                  </a:moveTo>
                  <a:cubicBezTo>
                    <a:pt x="143" y="1"/>
                    <a:pt x="0" y="643"/>
                    <a:pt x="292" y="734"/>
                  </a:cubicBezTo>
                  <a:cubicBezTo>
                    <a:pt x="315" y="741"/>
                    <a:pt x="337" y="744"/>
                    <a:pt x="359" y="744"/>
                  </a:cubicBezTo>
                  <a:cubicBezTo>
                    <a:pt x="673" y="744"/>
                    <a:pt x="829" y="111"/>
                    <a:pt x="550" y="18"/>
                  </a:cubicBezTo>
                  <a:cubicBezTo>
                    <a:pt x="519" y="6"/>
                    <a:pt x="488" y="1"/>
                    <a:pt x="4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7"/>
            <p:cNvSpPr/>
            <p:nvPr/>
          </p:nvSpPr>
          <p:spPr>
            <a:xfrm>
              <a:off x="5421399" y="2191992"/>
              <a:ext cx="16063" cy="12663"/>
            </a:xfrm>
            <a:custGeom>
              <a:avLst/>
              <a:gdLst/>
              <a:ahLst/>
              <a:cxnLst/>
              <a:rect l="l" t="t" r="r" b="b"/>
              <a:pathLst>
                <a:path w="496" h="391" extrusionOk="0">
                  <a:moveTo>
                    <a:pt x="60" y="1"/>
                  </a:moveTo>
                  <a:cubicBezTo>
                    <a:pt x="1" y="160"/>
                    <a:pt x="1" y="299"/>
                    <a:pt x="140" y="379"/>
                  </a:cubicBezTo>
                  <a:cubicBezTo>
                    <a:pt x="164" y="387"/>
                    <a:pt x="188" y="391"/>
                    <a:pt x="211" y="391"/>
                  </a:cubicBezTo>
                  <a:cubicBezTo>
                    <a:pt x="305" y="391"/>
                    <a:pt x="395" y="327"/>
                    <a:pt x="458" y="200"/>
                  </a:cubicBezTo>
                  <a:cubicBezTo>
                    <a:pt x="488" y="185"/>
                    <a:pt x="496" y="147"/>
                    <a:pt x="480" y="147"/>
                  </a:cubicBezTo>
                  <a:lnTo>
                    <a:pt x="480" y="147"/>
                  </a:lnTo>
                  <a:cubicBezTo>
                    <a:pt x="475" y="147"/>
                    <a:pt x="468" y="150"/>
                    <a:pt x="458" y="160"/>
                  </a:cubicBezTo>
                  <a:cubicBezTo>
                    <a:pt x="394" y="176"/>
                    <a:pt x="329" y="205"/>
                    <a:pt x="276" y="205"/>
                  </a:cubicBezTo>
                  <a:cubicBezTo>
                    <a:pt x="263" y="205"/>
                    <a:pt x="251" y="204"/>
                    <a:pt x="239" y="200"/>
                  </a:cubicBezTo>
                  <a:cubicBezTo>
                    <a:pt x="160" y="180"/>
                    <a:pt x="100" y="80"/>
                    <a:pt x="8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7"/>
            <p:cNvSpPr/>
            <p:nvPr/>
          </p:nvSpPr>
          <p:spPr>
            <a:xfrm>
              <a:off x="5456828" y="2278977"/>
              <a:ext cx="15512" cy="6477"/>
            </a:xfrm>
            <a:custGeom>
              <a:avLst/>
              <a:gdLst/>
              <a:ahLst/>
              <a:cxnLst/>
              <a:rect l="l" t="t" r="r" b="b"/>
              <a:pathLst>
                <a:path w="479" h="200" extrusionOk="0">
                  <a:moveTo>
                    <a:pt x="1" y="0"/>
                  </a:moveTo>
                  <a:cubicBezTo>
                    <a:pt x="60" y="100"/>
                    <a:pt x="160" y="179"/>
                    <a:pt x="279" y="199"/>
                  </a:cubicBezTo>
                  <a:cubicBezTo>
                    <a:pt x="379" y="179"/>
                    <a:pt x="458" y="100"/>
                    <a:pt x="478" y="0"/>
                  </a:cubicBezTo>
                  <a:lnTo>
                    <a:pt x="478" y="0"/>
                  </a:lnTo>
                  <a:cubicBezTo>
                    <a:pt x="399" y="60"/>
                    <a:pt x="339" y="100"/>
                    <a:pt x="259" y="100"/>
                  </a:cubicBezTo>
                  <a:cubicBezTo>
                    <a:pt x="180" y="100"/>
                    <a:pt x="80" y="20"/>
                    <a:pt x="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7"/>
            <p:cNvSpPr/>
            <p:nvPr/>
          </p:nvSpPr>
          <p:spPr>
            <a:xfrm>
              <a:off x="5447177" y="2258348"/>
              <a:ext cx="26426" cy="17488"/>
            </a:xfrm>
            <a:custGeom>
              <a:avLst/>
              <a:gdLst/>
              <a:ahLst/>
              <a:cxnLst/>
              <a:rect l="l" t="t" r="r" b="b"/>
              <a:pathLst>
                <a:path w="816" h="540" extrusionOk="0">
                  <a:moveTo>
                    <a:pt x="796" y="1"/>
                  </a:moveTo>
                  <a:cubicBezTo>
                    <a:pt x="796" y="1"/>
                    <a:pt x="602" y="76"/>
                    <a:pt x="324" y="76"/>
                  </a:cubicBezTo>
                  <a:cubicBezTo>
                    <a:pt x="225" y="76"/>
                    <a:pt x="116" y="67"/>
                    <a:pt x="0" y="41"/>
                  </a:cubicBezTo>
                  <a:lnTo>
                    <a:pt x="0" y="41"/>
                  </a:lnTo>
                  <a:cubicBezTo>
                    <a:pt x="0" y="41"/>
                    <a:pt x="80" y="299"/>
                    <a:pt x="279" y="438"/>
                  </a:cubicBezTo>
                  <a:cubicBezTo>
                    <a:pt x="358" y="498"/>
                    <a:pt x="438" y="538"/>
                    <a:pt x="538" y="538"/>
                  </a:cubicBezTo>
                  <a:cubicBezTo>
                    <a:pt x="549" y="539"/>
                    <a:pt x="560" y="540"/>
                    <a:pt x="570" y="540"/>
                  </a:cubicBezTo>
                  <a:cubicBezTo>
                    <a:pt x="741" y="540"/>
                    <a:pt x="777" y="390"/>
                    <a:pt x="796" y="239"/>
                  </a:cubicBezTo>
                  <a:cubicBezTo>
                    <a:pt x="816" y="120"/>
                    <a:pt x="796" y="1"/>
                    <a:pt x="79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7"/>
            <p:cNvSpPr/>
            <p:nvPr/>
          </p:nvSpPr>
          <p:spPr>
            <a:xfrm>
              <a:off x="5456180" y="2265700"/>
              <a:ext cx="16808" cy="10137"/>
            </a:xfrm>
            <a:custGeom>
              <a:avLst/>
              <a:gdLst/>
              <a:ahLst/>
              <a:cxnLst/>
              <a:rect l="l" t="t" r="r" b="b"/>
              <a:pathLst>
                <a:path w="519" h="313" extrusionOk="0">
                  <a:moveTo>
                    <a:pt x="390" y="1"/>
                  </a:moveTo>
                  <a:cubicBezTo>
                    <a:pt x="219" y="1"/>
                    <a:pt x="65" y="67"/>
                    <a:pt x="1" y="211"/>
                  </a:cubicBezTo>
                  <a:cubicBezTo>
                    <a:pt x="80" y="271"/>
                    <a:pt x="160" y="311"/>
                    <a:pt x="260" y="311"/>
                  </a:cubicBezTo>
                  <a:cubicBezTo>
                    <a:pt x="271" y="312"/>
                    <a:pt x="282" y="313"/>
                    <a:pt x="292" y="313"/>
                  </a:cubicBezTo>
                  <a:cubicBezTo>
                    <a:pt x="463" y="313"/>
                    <a:pt x="499" y="163"/>
                    <a:pt x="518" y="12"/>
                  </a:cubicBezTo>
                  <a:cubicBezTo>
                    <a:pt x="475" y="5"/>
                    <a:pt x="432" y="1"/>
                    <a:pt x="3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7"/>
            <p:cNvSpPr/>
            <p:nvPr/>
          </p:nvSpPr>
          <p:spPr>
            <a:xfrm>
              <a:off x="5434288" y="2173079"/>
              <a:ext cx="38700" cy="91617"/>
            </a:xfrm>
            <a:custGeom>
              <a:avLst/>
              <a:gdLst/>
              <a:ahLst/>
              <a:cxnLst/>
              <a:rect l="l" t="t" r="r" b="b"/>
              <a:pathLst>
                <a:path w="1195" h="2829" extrusionOk="0">
                  <a:moveTo>
                    <a:pt x="1094" y="0"/>
                  </a:moveTo>
                  <a:cubicBezTo>
                    <a:pt x="1087" y="0"/>
                    <a:pt x="1080" y="3"/>
                    <a:pt x="1075" y="8"/>
                  </a:cubicBezTo>
                  <a:cubicBezTo>
                    <a:pt x="637" y="664"/>
                    <a:pt x="299" y="1460"/>
                    <a:pt x="1" y="2156"/>
                  </a:cubicBezTo>
                  <a:cubicBezTo>
                    <a:pt x="1" y="2196"/>
                    <a:pt x="95" y="2206"/>
                    <a:pt x="199" y="2206"/>
                  </a:cubicBezTo>
                  <a:cubicBezTo>
                    <a:pt x="304" y="2206"/>
                    <a:pt x="418" y="2196"/>
                    <a:pt x="458" y="2196"/>
                  </a:cubicBezTo>
                  <a:cubicBezTo>
                    <a:pt x="458" y="2196"/>
                    <a:pt x="299" y="2534"/>
                    <a:pt x="279" y="2693"/>
                  </a:cubicBezTo>
                  <a:cubicBezTo>
                    <a:pt x="279" y="2733"/>
                    <a:pt x="299" y="2733"/>
                    <a:pt x="359" y="2753"/>
                  </a:cubicBezTo>
                  <a:cubicBezTo>
                    <a:pt x="466" y="2803"/>
                    <a:pt x="581" y="2828"/>
                    <a:pt x="696" y="2828"/>
                  </a:cubicBezTo>
                  <a:cubicBezTo>
                    <a:pt x="859" y="2828"/>
                    <a:pt x="1023" y="2778"/>
                    <a:pt x="1174" y="2674"/>
                  </a:cubicBezTo>
                  <a:cubicBezTo>
                    <a:pt x="1194" y="2654"/>
                    <a:pt x="1174" y="2654"/>
                    <a:pt x="1154" y="2654"/>
                  </a:cubicBezTo>
                  <a:cubicBezTo>
                    <a:pt x="1032" y="2701"/>
                    <a:pt x="914" y="2721"/>
                    <a:pt x="797" y="2721"/>
                  </a:cubicBezTo>
                  <a:cubicBezTo>
                    <a:pt x="666" y="2721"/>
                    <a:pt x="535" y="2696"/>
                    <a:pt x="398" y="2654"/>
                  </a:cubicBezTo>
                  <a:cubicBezTo>
                    <a:pt x="398" y="2594"/>
                    <a:pt x="657" y="2097"/>
                    <a:pt x="637" y="2077"/>
                  </a:cubicBezTo>
                  <a:cubicBezTo>
                    <a:pt x="558" y="2057"/>
                    <a:pt x="359" y="2057"/>
                    <a:pt x="239" y="2057"/>
                  </a:cubicBezTo>
                  <a:cubicBezTo>
                    <a:pt x="498" y="1361"/>
                    <a:pt x="876" y="704"/>
                    <a:pt x="1134" y="48"/>
                  </a:cubicBezTo>
                  <a:cubicBezTo>
                    <a:pt x="1134" y="19"/>
                    <a:pt x="1113" y="0"/>
                    <a:pt x="109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7"/>
            <p:cNvSpPr/>
            <p:nvPr/>
          </p:nvSpPr>
          <p:spPr>
            <a:xfrm>
              <a:off x="5420103" y="2075925"/>
              <a:ext cx="228735" cy="178085"/>
            </a:xfrm>
            <a:custGeom>
              <a:avLst/>
              <a:gdLst/>
              <a:ahLst/>
              <a:cxnLst/>
              <a:rect l="l" t="t" r="r" b="b"/>
              <a:pathLst>
                <a:path w="7063" h="5499" extrusionOk="0">
                  <a:moveTo>
                    <a:pt x="3276" y="0"/>
                  </a:moveTo>
                  <a:cubicBezTo>
                    <a:pt x="2995" y="0"/>
                    <a:pt x="2699" y="33"/>
                    <a:pt x="2388" y="104"/>
                  </a:cubicBezTo>
                  <a:cubicBezTo>
                    <a:pt x="717" y="482"/>
                    <a:pt x="1" y="2451"/>
                    <a:pt x="120" y="2491"/>
                  </a:cubicBezTo>
                  <a:cubicBezTo>
                    <a:pt x="770" y="2763"/>
                    <a:pt x="1344" y="2852"/>
                    <a:pt x="1815" y="2852"/>
                  </a:cubicBezTo>
                  <a:cubicBezTo>
                    <a:pt x="2395" y="2852"/>
                    <a:pt x="2819" y="2718"/>
                    <a:pt x="3037" y="2628"/>
                  </a:cubicBezTo>
                  <a:lnTo>
                    <a:pt x="3037" y="2628"/>
                  </a:lnTo>
                  <a:cubicBezTo>
                    <a:pt x="2762" y="2761"/>
                    <a:pt x="2262" y="3018"/>
                    <a:pt x="2468" y="3048"/>
                  </a:cubicBezTo>
                  <a:cubicBezTo>
                    <a:pt x="2541" y="3054"/>
                    <a:pt x="2613" y="3056"/>
                    <a:pt x="2682" y="3056"/>
                  </a:cubicBezTo>
                  <a:cubicBezTo>
                    <a:pt x="3793" y="3056"/>
                    <a:pt x="4357" y="2352"/>
                    <a:pt x="4357" y="2351"/>
                  </a:cubicBezTo>
                  <a:lnTo>
                    <a:pt x="4357" y="2351"/>
                  </a:lnTo>
                  <a:cubicBezTo>
                    <a:pt x="4099" y="3804"/>
                    <a:pt x="4994" y="4082"/>
                    <a:pt x="4994" y="4082"/>
                  </a:cubicBezTo>
                  <a:cubicBezTo>
                    <a:pt x="4994" y="4082"/>
                    <a:pt x="4715" y="5335"/>
                    <a:pt x="5511" y="5495"/>
                  </a:cubicBezTo>
                  <a:cubicBezTo>
                    <a:pt x="5521" y="5497"/>
                    <a:pt x="5533" y="5499"/>
                    <a:pt x="5545" y="5499"/>
                  </a:cubicBezTo>
                  <a:cubicBezTo>
                    <a:pt x="5880" y="5499"/>
                    <a:pt x="6848" y="4442"/>
                    <a:pt x="6963" y="3386"/>
                  </a:cubicBezTo>
                  <a:cubicBezTo>
                    <a:pt x="7063" y="2312"/>
                    <a:pt x="6068" y="1576"/>
                    <a:pt x="6068" y="1576"/>
                  </a:cubicBezTo>
                  <a:cubicBezTo>
                    <a:pt x="5453" y="636"/>
                    <a:pt x="4508" y="0"/>
                    <a:pt x="327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7"/>
            <p:cNvSpPr/>
            <p:nvPr/>
          </p:nvSpPr>
          <p:spPr>
            <a:xfrm>
              <a:off x="5570207" y="2233056"/>
              <a:ext cx="71538" cy="63993"/>
            </a:xfrm>
            <a:custGeom>
              <a:avLst/>
              <a:gdLst/>
              <a:ahLst/>
              <a:cxnLst/>
              <a:rect l="l" t="t" r="r" b="b"/>
              <a:pathLst>
                <a:path w="2209" h="1976" extrusionOk="0">
                  <a:moveTo>
                    <a:pt x="1523" y="1"/>
                  </a:moveTo>
                  <a:cubicBezTo>
                    <a:pt x="1056" y="1"/>
                    <a:pt x="379" y="623"/>
                    <a:pt x="379" y="623"/>
                  </a:cubicBezTo>
                  <a:lnTo>
                    <a:pt x="1" y="1498"/>
                  </a:lnTo>
                  <a:cubicBezTo>
                    <a:pt x="1" y="1498"/>
                    <a:pt x="41" y="1617"/>
                    <a:pt x="120" y="1717"/>
                  </a:cubicBezTo>
                  <a:cubicBezTo>
                    <a:pt x="140" y="1776"/>
                    <a:pt x="160" y="1796"/>
                    <a:pt x="220" y="1836"/>
                  </a:cubicBezTo>
                  <a:cubicBezTo>
                    <a:pt x="260" y="1896"/>
                    <a:pt x="319" y="1916"/>
                    <a:pt x="379" y="1936"/>
                  </a:cubicBezTo>
                  <a:cubicBezTo>
                    <a:pt x="419" y="1975"/>
                    <a:pt x="478" y="1975"/>
                    <a:pt x="538" y="1975"/>
                  </a:cubicBezTo>
                  <a:lnTo>
                    <a:pt x="717" y="1975"/>
                  </a:lnTo>
                  <a:cubicBezTo>
                    <a:pt x="1334" y="1876"/>
                    <a:pt x="2209" y="444"/>
                    <a:pt x="1771" y="86"/>
                  </a:cubicBezTo>
                  <a:cubicBezTo>
                    <a:pt x="1702" y="26"/>
                    <a:pt x="1617" y="1"/>
                    <a:pt x="1523"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7"/>
            <p:cNvSpPr/>
            <p:nvPr/>
          </p:nvSpPr>
          <p:spPr>
            <a:xfrm>
              <a:off x="5579242" y="2249119"/>
              <a:ext cx="39315" cy="36854"/>
            </a:xfrm>
            <a:custGeom>
              <a:avLst/>
              <a:gdLst/>
              <a:ahLst/>
              <a:cxnLst/>
              <a:rect l="l" t="t" r="r" b="b"/>
              <a:pathLst>
                <a:path w="1214" h="1138" extrusionOk="0">
                  <a:moveTo>
                    <a:pt x="1119" y="0"/>
                  </a:moveTo>
                  <a:cubicBezTo>
                    <a:pt x="617" y="0"/>
                    <a:pt x="150" y="576"/>
                    <a:pt x="0" y="1081"/>
                  </a:cubicBezTo>
                  <a:cubicBezTo>
                    <a:pt x="0" y="1110"/>
                    <a:pt x="30" y="1138"/>
                    <a:pt x="55" y="1138"/>
                  </a:cubicBezTo>
                  <a:cubicBezTo>
                    <a:pt x="65" y="1138"/>
                    <a:pt x="74" y="1133"/>
                    <a:pt x="80" y="1121"/>
                  </a:cubicBezTo>
                  <a:cubicBezTo>
                    <a:pt x="160" y="1022"/>
                    <a:pt x="219" y="922"/>
                    <a:pt x="319" y="863"/>
                  </a:cubicBezTo>
                  <a:cubicBezTo>
                    <a:pt x="409" y="783"/>
                    <a:pt x="487" y="749"/>
                    <a:pt x="567" y="749"/>
                  </a:cubicBezTo>
                  <a:cubicBezTo>
                    <a:pt x="627" y="749"/>
                    <a:pt x="688" y="769"/>
                    <a:pt x="756" y="803"/>
                  </a:cubicBezTo>
                  <a:cubicBezTo>
                    <a:pt x="776" y="803"/>
                    <a:pt x="776" y="783"/>
                    <a:pt x="776" y="783"/>
                  </a:cubicBezTo>
                  <a:cubicBezTo>
                    <a:pt x="695" y="702"/>
                    <a:pt x="615" y="670"/>
                    <a:pt x="537" y="670"/>
                  </a:cubicBezTo>
                  <a:cubicBezTo>
                    <a:pt x="444" y="670"/>
                    <a:pt x="355" y="718"/>
                    <a:pt x="279" y="783"/>
                  </a:cubicBezTo>
                  <a:cubicBezTo>
                    <a:pt x="498" y="425"/>
                    <a:pt x="796" y="107"/>
                    <a:pt x="1214" y="7"/>
                  </a:cubicBezTo>
                  <a:cubicBezTo>
                    <a:pt x="1182" y="3"/>
                    <a:pt x="1150" y="0"/>
                    <a:pt x="111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7"/>
            <p:cNvSpPr/>
            <p:nvPr/>
          </p:nvSpPr>
          <p:spPr>
            <a:xfrm>
              <a:off x="5582448" y="2284904"/>
              <a:ext cx="11626" cy="10072"/>
            </a:xfrm>
            <a:custGeom>
              <a:avLst/>
              <a:gdLst/>
              <a:ahLst/>
              <a:cxnLst/>
              <a:rect l="l" t="t" r="r" b="b"/>
              <a:pathLst>
                <a:path w="359" h="311" extrusionOk="0">
                  <a:moveTo>
                    <a:pt x="193" y="1"/>
                  </a:moveTo>
                  <a:cubicBezTo>
                    <a:pt x="132" y="1"/>
                    <a:pt x="75" y="38"/>
                    <a:pt x="61" y="96"/>
                  </a:cubicBezTo>
                  <a:cubicBezTo>
                    <a:pt x="1" y="175"/>
                    <a:pt x="61" y="275"/>
                    <a:pt x="140" y="295"/>
                  </a:cubicBezTo>
                  <a:cubicBezTo>
                    <a:pt x="156" y="305"/>
                    <a:pt x="175" y="310"/>
                    <a:pt x="195" y="310"/>
                  </a:cubicBezTo>
                  <a:cubicBezTo>
                    <a:pt x="249" y="310"/>
                    <a:pt x="310" y="273"/>
                    <a:pt x="339" y="215"/>
                  </a:cubicBezTo>
                  <a:cubicBezTo>
                    <a:pt x="359" y="136"/>
                    <a:pt x="339" y="36"/>
                    <a:pt x="259" y="16"/>
                  </a:cubicBezTo>
                  <a:cubicBezTo>
                    <a:pt x="238" y="6"/>
                    <a:pt x="215"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7"/>
            <p:cNvSpPr/>
            <p:nvPr/>
          </p:nvSpPr>
          <p:spPr>
            <a:xfrm>
              <a:off x="5597928" y="2281309"/>
              <a:ext cx="8388" cy="6963"/>
            </a:xfrm>
            <a:custGeom>
              <a:avLst/>
              <a:gdLst/>
              <a:ahLst/>
              <a:cxnLst/>
              <a:rect l="l" t="t" r="r" b="b"/>
              <a:pathLst>
                <a:path w="259" h="215" extrusionOk="0">
                  <a:moveTo>
                    <a:pt x="132" y="0"/>
                  </a:moveTo>
                  <a:cubicBezTo>
                    <a:pt x="89" y="0"/>
                    <a:pt x="49" y="19"/>
                    <a:pt x="20" y="48"/>
                  </a:cubicBezTo>
                  <a:cubicBezTo>
                    <a:pt x="0" y="107"/>
                    <a:pt x="20" y="187"/>
                    <a:pt x="80" y="207"/>
                  </a:cubicBezTo>
                  <a:cubicBezTo>
                    <a:pt x="90" y="212"/>
                    <a:pt x="102" y="214"/>
                    <a:pt x="116" y="214"/>
                  </a:cubicBezTo>
                  <a:cubicBezTo>
                    <a:pt x="156" y="214"/>
                    <a:pt x="204" y="192"/>
                    <a:pt x="219" y="147"/>
                  </a:cubicBezTo>
                  <a:cubicBezTo>
                    <a:pt x="259" y="107"/>
                    <a:pt x="219" y="28"/>
                    <a:pt x="179" y="8"/>
                  </a:cubicBezTo>
                  <a:cubicBezTo>
                    <a:pt x="163" y="3"/>
                    <a:pt x="147"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7"/>
            <p:cNvSpPr/>
            <p:nvPr/>
          </p:nvSpPr>
          <p:spPr>
            <a:xfrm>
              <a:off x="2952737" y="2312139"/>
              <a:ext cx="441699" cy="644818"/>
            </a:xfrm>
            <a:custGeom>
              <a:avLst/>
              <a:gdLst/>
              <a:ahLst/>
              <a:cxnLst/>
              <a:rect l="l" t="t" r="r" b="b"/>
              <a:pathLst>
                <a:path w="13639" h="19911" extrusionOk="0">
                  <a:moveTo>
                    <a:pt x="10419" y="0"/>
                  </a:moveTo>
                  <a:cubicBezTo>
                    <a:pt x="9940" y="0"/>
                    <a:pt x="9280" y="321"/>
                    <a:pt x="8674" y="787"/>
                  </a:cubicBezTo>
                  <a:cubicBezTo>
                    <a:pt x="5471" y="3313"/>
                    <a:pt x="1" y="10275"/>
                    <a:pt x="717" y="11887"/>
                  </a:cubicBezTo>
                  <a:cubicBezTo>
                    <a:pt x="2169" y="15129"/>
                    <a:pt x="7083" y="19148"/>
                    <a:pt x="8356" y="19884"/>
                  </a:cubicBezTo>
                  <a:cubicBezTo>
                    <a:pt x="8386" y="19902"/>
                    <a:pt x="8424" y="19911"/>
                    <a:pt x="8467" y="19911"/>
                  </a:cubicBezTo>
                  <a:cubicBezTo>
                    <a:pt x="9463" y="19911"/>
                    <a:pt x="13638" y="15266"/>
                    <a:pt x="12971" y="14751"/>
                  </a:cubicBezTo>
                  <a:cubicBezTo>
                    <a:pt x="12135" y="14075"/>
                    <a:pt x="7063" y="10594"/>
                    <a:pt x="6983" y="10176"/>
                  </a:cubicBezTo>
                  <a:cubicBezTo>
                    <a:pt x="6943" y="9858"/>
                    <a:pt x="8973" y="6118"/>
                    <a:pt x="10445" y="3015"/>
                  </a:cubicBezTo>
                  <a:cubicBezTo>
                    <a:pt x="11476" y="783"/>
                    <a:pt x="11168" y="0"/>
                    <a:pt x="1041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7"/>
            <p:cNvSpPr/>
            <p:nvPr/>
          </p:nvSpPr>
          <p:spPr>
            <a:xfrm>
              <a:off x="3198829" y="2777606"/>
              <a:ext cx="463883" cy="335347"/>
            </a:xfrm>
            <a:custGeom>
              <a:avLst/>
              <a:gdLst/>
              <a:ahLst/>
              <a:cxnLst/>
              <a:rect l="l" t="t" r="r" b="b"/>
              <a:pathLst>
                <a:path w="14324" h="10355" extrusionOk="0">
                  <a:moveTo>
                    <a:pt x="4636" y="0"/>
                  </a:moveTo>
                  <a:cubicBezTo>
                    <a:pt x="4636" y="0"/>
                    <a:pt x="1" y="4456"/>
                    <a:pt x="180" y="4735"/>
                  </a:cubicBezTo>
                  <a:cubicBezTo>
                    <a:pt x="803" y="5874"/>
                    <a:pt x="2286" y="6679"/>
                    <a:pt x="4529" y="6679"/>
                  </a:cubicBezTo>
                  <a:cubicBezTo>
                    <a:pt x="4793" y="6679"/>
                    <a:pt x="5067" y="6667"/>
                    <a:pt x="5352" y="6644"/>
                  </a:cubicBezTo>
                  <a:cubicBezTo>
                    <a:pt x="5352" y="6644"/>
                    <a:pt x="6719" y="10081"/>
                    <a:pt x="7833" y="10081"/>
                  </a:cubicBezTo>
                  <a:cubicBezTo>
                    <a:pt x="7875" y="10081"/>
                    <a:pt x="7917" y="10076"/>
                    <a:pt x="7958" y="10066"/>
                  </a:cubicBezTo>
                  <a:cubicBezTo>
                    <a:pt x="8441" y="9955"/>
                    <a:pt x="8338" y="9157"/>
                    <a:pt x="8092" y="8339"/>
                  </a:cubicBezTo>
                  <a:lnTo>
                    <a:pt x="8092" y="8339"/>
                  </a:lnTo>
                  <a:cubicBezTo>
                    <a:pt x="8546" y="9335"/>
                    <a:pt x="9133" y="10352"/>
                    <a:pt x="9637" y="10352"/>
                  </a:cubicBezTo>
                  <a:cubicBezTo>
                    <a:pt x="9661" y="10352"/>
                    <a:pt x="9685" y="10349"/>
                    <a:pt x="9709" y="10345"/>
                  </a:cubicBezTo>
                  <a:cubicBezTo>
                    <a:pt x="10207" y="10240"/>
                    <a:pt x="10249" y="9630"/>
                    <a:pt x="10107" y="8907"/>
                  </a:cubicBezTo>
                  <a:lnTo>
                    <a:pt x="10107" y="8907"/>
                  </a:lnTo>
                  <a:cubicBezTo>
                    <a:pt x="10489" y="9699"/>
                    <a:pt x="10946" y="10354"/>
                    <a:pt x="11410" y="10354"/>
                  </a:cubicBezTo>
                  <a:cubicBezTo>
                    <a:pt x="11466" y="10354"/>
                    <a:pt x="11522" y="10345"/>
                    <a:pt x="11578" y="10325"/>
                  </a:cubicBezTo>
                  <a:cubicBezTo>
                    <a:pt x="12338" y="10026"/>
                    <a:pt x="11850" y="8440"/>
                    <a:pt x="11379" y="7296"/>
                  </a:cubicBezTo>
                  <a:lnTo>
                    <a:pt x="11379" y="7296"/>
                  </a:lnTo>
                  <a:cubicBezTo>
                    <a:pt x="11869" y="8271"/>
                    <a:pt x="12589" y="9480"/>
                    <a:pt x="13143" y="9480"/>
                  </a:cubicBezTo>
                  <a:cubicBezTo>
                    <a:pt x="13208" y="9480"/>
                    <a:pt x="13270" y="9464"/>
                    <a:pt x="13329" y="9429"/>
                  </a:cubicBezTo>
                  <a:cubicBezTo>
                    <a:pt x="14324" y="8833"/>
                    <a:pt x="11937" y="4615"/>
                    <a:pt x="11220" y="3720"/>
                  </a:cubicBezTo>
                  <a:cubicBezTo>
                    <a:pt x="10743" y="3123"/>
                    <a:pt x="9350" y="2268"/>
                    <a:pt x="8515" y="1830"/>
                  </a:cubicBezTo>
                  <a:cubicBezTo>
                    <a:pt x="7003" y="1075"/>
                    <a:pt x="4636" y="0"/>
                    <a:pt x="4636"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7"/>
            <p:cNvSpPr/>
            <p:nvPr/>
          </p:nvSpPr>
          <p:spPr>
            <a:xfrm>
              <a:off x="3529316" y="2931564"/>
              <a:ext cx="56091" cy="148971"/>
            </a:xfrm>
            <a:custGeom>
              <a:avLst/>
              <a:gdLst/>
              <a:ahLst/>
              <a:cxnLst/>
              <a:rect l="l" t="t" r="r" b="b"/>
              <a:pathLst>
                <a:path w="1732" h="4600" extrusionOk="0">
                  <a:moveTo>
                    <a:pt x="1" y="1"/>
                  </a:moveTo>
                  <a:lnTo>
                    <a:pt x="1" y="1"/>
                  </a:lnTo>
                  <a:cubicBezTo>
                    <a:pt x="200" y="458"/>
                    <a:pt x="379" y="936"/>
                    <a:pt x="578" y="1373"/>
                  </a:cubicBezTo>
                  <a:cubicBezTo>
                    <a:pt x="795" y="1808"/>
                    <a:pt x="1504" y="3443"/>
                    <a:pt x="1728" y="4576"/>
                  </a:cubicBezTo>
                  <a:lnTo>
                    <a:pt x="1728" y="4576"/>
                  </a:lnTo>
                  <a:cubicBezTo>
                    <a:pt x="1710" y="4441"/>
                    <a:pt x="1619" y="3723"/>
                    <a:pt x="1274" y="2706"/>
                  </a:cubicBezTo>
                  <a:cubicBezTo>
                    <a:pt x="1095" y="2229"/>
                    <a:pt x="896" y="1751"/>
                    <a:pt x="697" y="1314"/>
                  </a:cubicBezTo>
                  <a:cubicBezTo>
                    <a:pt x="498" y="856"/>
                    <a:pt x="240" y="418"/>
                    <a:pt x="1" y="1"/>
                  </a:cubicBezTo>
                  <a:close/>
                  <a:moveTo>
                    <a:pt x="1728" y="4576"/>
                  </a:moveTo>
                  <a:lnTo>
                    <a:pt x="1728" y="4576"/>
                  </a:lnTo>
                  <a:cubicBezTo>
                    <a:pt x="1730" y="4591"/>
                    <a:pt x="1731" y="4599"/>
                    <a:pt x="1731" y="4599"/>
                  </a:cubicBezTo>
                  <a:cubicBezTo>
                    <a:pt x="1731" y="4599"/>
                    <a:pt x="1732" y="4598"/>
                    <a:pt x="1732" y="4596"/>
                  </a:cubicBezTo>
                  <a:cubicBezTo>
                    <a:pt x="1730" y="4589"/>
                    <a:pt x="1729" y="4583"/>
                    <a:pt x="1728" y="4576"/>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7"/>
            <p:cNvSpPr/>
            <p:nvPr/>
          </p:nvSpPr>
          <p:spPr>
            <a:xfrm>
              <a:off x="3475201" y="2954751"/>
              <a:ext cx="51265" cy="112311"/>
            </a:xfrm>
            <a:custGeom>
              <a:avLst/>
              <a:gdLst/>
              <a:ahLst/>
              <a:cxnLst/>
              <a:rect l="l" t="t" r="r" b="b"/>
              <a:pathLst>
                <a:path w="1583" h="3468" extrusionOk="0">
                  <a:moveTo>
                    <a:pt x="1" y="1"/>
                  </a:moveTo>
                  <a:cubicBezTo>
                    <a:pt x="279" y="598"/>
                    <a:pt x="498" y="1174"/>
                    <a:pt x="777" y="1731"/>
                  </a:cubicBezTo>
                  <a:cubicBezTo>
                    <a:pt x="1015" y="2308"/>
                    <a:pt x="1294" y="2826"/>
                    <a:pt x="1553" y="3422"/>
                  </a:cubicBezTo>
                  <a:cubicBezTo>
                    <a:pt x="1553" y="3452"/>
                    <a:pt x="1562" y="3467"/>
                    <a:pt x="1570" y="3467"/>
                  </a:cubicBezTo>
                  <a:cubicBezTo>
                    <a:pt x="1577" y="3467"/>
                    <a:pt x="1582" y="3452"/>
                    <a:pt x="1572" y="3422"/>
                  </a:cubicBezTo>
                  <a:cubicBezTo>
                    <a:pt x="1354" y="2826"/>
                    <a:pt x="1155" y="2269"/>
                    <a:pt x="876" y="1692"/>
                  </a:cubicBezTo>
                  <a:cubicBezTo>
                    <a:pt x="598" y="1115"/>
                    <a:pt x="299" y="578"/>
                    <a:pt x="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7"/>
            <p:cNvSpPr/>
            <p:nvPr/>
          </p:nvSpPr>
          <p:spPr>
            <a:xfrm>
              <a:off x="3424325" y="2966442"/>
              <a:ext cx="38311" cy="88962"/>
            </a:xfrm>
            <a:custGeom>
              <a:avLst/>
              <a:gdLst/>
              <a:ahLst/>
              <a:cxnLst/>
              <a:rect l="l" t="t" r="r" b="b"/>
              <a:pathLst>
                <a:path w="1183" h="2747" extrusionOk="0">
                  <a:moveTo>
                    <a:pt x="38" y="1"/>
                  </a:moveTo>
                  <a:cubicBezTo>
                    <a:pt x="19" y="1"/>
                    <a:pt x="0" y="24"/>
                    <a:pt x="0" y="38"/>
                  </a:cubicBezTo>
                  <a:cubicBezTo>
                    <a:pt x="498" y="1112"/>
                    <a:pt x="776" y="1828"/>
                    <a:pt x="1134" y="2723"/>
                  </a:cubicBezTo>
                  <a:cubicBezTo>
                    <a:pt x="1146" y="2735"/>
                    <a:pt x="1164" y="2746"/>
                    <a:pt x="1173" y="2746"/>
                  </a:cubicBezTo>
                  <a:cubicBezTo>
                    <a:pt x="1180" y="2746"/>
                    <a:pt x="1182" y="2740"/>
                    <a:pt x="1174" y="2723"/>
                  </a:cubicBezTo>
                  <a:cubicBezTo>
                    <a:pt x="876" y="1808"/>
                    <a:pt x="557" y="853"/>
                    <a:pt x="60" y="18"/>
                  </a:cubicBezTo>
                  <a:cubicBezTo>
                    <a:pt x="54" y="5"/>
                    <a:pt x="46" y="1"/>
                    <a:pt x="3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7"/>
            <p:cNvSpPr/>
            <p:nvPr/>
          </p:nvSpPr>
          <p:spPr>
            <a:xfrm>
              <a:off x="2964978" y="2306763"/>
              <a:ext cx="367894" cy="648024"/>
            </a:xfrm>
            <a:custGeom>
              <a:avLst/>
              <a:gdLst/>
              <a:ahLst/>
              <a:cxnLst/>
              <a:rect l="l" t="t" r="r" b="b"/>
              <a:pathLst>
                <a:path w="11360" h="20010" extrusionOk="0">
                  <a:moveTo>
                    <a:pt x="9971" y="1"/>
                  </a:moveTo>
                  <a:cubicBezTo>
                    <a:pt x="9506" y="1"/>
                    <a:pt x="8824" y="304"/>
                    <a:pt x="7898" y="1012"/>
                  </a:cubicBezTo>
                  <a:cubicBezTo>
                    <a:pt x="5014" y="3220"/>
                    <a:pt x="41" y="9347"/>
                    <a:pt x="21" y="11635"/>
                  </a:cubicBezTo>
                  <a:cubicBezTo>
                    <a:pt x="1" y="13923"/>
                    <a:pt x="6924" y="20010"/>
                    <a:pt x="6924" y="20010"/>
                  </a:cubicBezTo>
                  <a:lnTo>
                    <a:pt x="11360" y="13863"/>
                  </a:lnTo>
                  <a:cubicBezTo>
                    <a:pt x="11360" y="13863"/>
                    <a:pt x="6963" y="10501"/>
                    <a:pt x="6864" y="10382"/>
                  </a:cubicBezTo>
                  <a:cubicBezTo>
                    <a:pt x="6784" y="10262"/>
                    <a:pt x="9211" y="5667"/>
                    <a:pt x="10266" y="3101"/>
                  </a:cubicBezTo>
                  <a:cubicBezTo>
                    <a:pt x="10968" y="1358"/>
                    <a:pt x="10955" y="1"/>
                    <a:pt x="9971"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7"/>
            <p:cNvSpPr/>
            <p:nvPr/>
          </p:nvSpPr>
          <p:spPr>
            <a:xfrm>
              <a:off x="3161651" y="2743440"/>
              <a:ext cx="125492" cy="159431"/>
            </a:xfrm>
            <a:custGeom>
              <a:avLst/>
              <a:gdLst/>
              <a:ahLst/>
              <a:cxnLst/>
              <a:rect l="l" t="t" r="r" b="b"/>
              <a:pathLst>
                <a:path w="3875" h="4923" extrusionOk="0">
                  <a:moveTo>
                    <a:pt x="3834" y="1"/>
                  </a:moveTo>
                  <a:cubicBezTo>
                    <a:pt x="3636" y="200"/>
                    <a:pt x="3496" y="399"/>
                    <a:pt x="3317" y="598"/>
                  </a:cubicBezTo>
                  <a:cubicBezTo>
                    <a:pt x="3138" y="777"/>
                    <a:pt x="2999" y="976"/>
                    <a:pt x="2840" y="1175"/>
                  </a:cubicBezTo>
                  <a:cubicBezTo>
                    <a:pt x="2522" y="1573"/>
                    <a:pt x="2203" y="1970"/>
                    <a:pt x="1885" y="2388"/>
                  </a:cubicBezTo>
                  <a:cubicBezTo>
                    <a:pt x="1228" y="3224"/>
                    <a:pt x="632" y="4039"/>
                    <a:pt x="15" y="4875"/>
                  </a:cubicBezTo>
                  <a:cubicBezTo>
                    <a:pt x="0" y="4904"/>
                    <a:pt x="18" y="4922"/>
                    <a:pt x="28" y="4922"/>
                  </a:cubicBezTo>
                  <a:cubicBezTo>
                    <a:pt x="32" y="4922"/>
                    <a:pt x="35" y="4920"/>
                    <a:pt x="35" y="4914"/>
                  </a:cubicBezTo>
                  <a:cubicBezTo>
                    <a:pt x="691" y="4159"/>
                    <a:pt x="1348" y="3363"/>
                    <a:pt x="2004" y="2547"/>
                  </a:cubicBezTo>
                  <a:cubicBezTo>
                    <a:pt x="2323" y="2149"/>
                    <a:pt x="2621" y="1732"/>
                    <a:pt x="2939" y="1294"/>
                  </a:cubicBezTo>
                  <a:lnTo>
                    <a:pt x="3397" y="697"/>
                  </a:lnTo>
                  <a:cubicBezTo>
                    <a:pt x="3536" y="478"/>
                    <a:pt x="3715" y="279"/>
                    <a:pt x="3874" y="41"/>
                  </a:cubicBezTo>
                  <a:cubicBezTo>
                    <a:pt x="3874" y="1"/>
                    <a:pt x="3874" y="1"/>
                    <a:pt x="38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7"/>
            <p:cNvSpPr/>
            <p:nvPr/>
          </p:nvSpPr>
          <p:spPr>
            <a:xfrm>
              <a:off x="3021037" y="4040290"/>
              <a:ext cx="530887" cy="482083"/>
            </a:xfrm>
            <a:custGeom>
              <a:avLst/>
              <a:gdLst/>
              <a:ahLst/>
              <a:cxnLst/>
              <a:rect l="l" t="t" r="r" b="b"/>
              <a:pathLst>
                <a:path w="16393" h="14886" extrusionOk="0">
                  <a:moveTo>
                    <a:pt x="1" y="0"/>
                  </a:moveTo>
                  <a:lnTo>
                    <a:pt x="80" y="9469"/>
                  </a:lnTo>
                  <a:cubicBezTo>
                    <a:pt x="80" y="11279"/>
                    <a:pt x="120" y="12871"/>
                    <a:pt x="219" y="13706"/>
                  </a:cubicBezTo>
                  <a:lnTo>
                    <a:pt x="219" y="13726"/>
                  </a:lnTo>
                  <a:cubicBezTo>
                    <a:pt x="239" y="14024"/>
                    <a:pt x="299" y="14223"/>
                    <a:pt x="339" y="14263"/>
                  </a:cubicBezTo>
                  <a:cubicBezTo>
                    <a:pt x="798" y="14574"/>
                    <a:pt x="10705" y="14886"/>
                    <a:pt x="14462" y="14886"/>
                  </a:cubicBezTo>
                  <a:cubicBezTo>
                    <a:pt x="15265" y="14886"/>
                    <a:pt x="15787" y="14872"/>
                    <a:pt x="15875" y="14840"/>
                  </a:cubicBezTo>
                  <a:cubicBezTo>
                    <a:pt x="16392" y="14701"/>
                    <a:pt x="15974" y="13229"/>
                    <a:pt x="15417" y="12751"/>
                  </a:cubicBezTo>
                  <a:cubicBezTo>
                    <a:pt x="14880" y="12274"/>
                    <a:pt x="9370" y="9668"/>
                    <a:pt x="9370" y="9668"/>
                  </a:cubicBezTo>
                  <a:lnTo>
                    <a:pt x="9211" y="199"/>
                  </a:lnTo>
                  <a:lnTo>
                    <a:pt x="1"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7"/>
            <p:cNvSpPr/>
            <p:nvPr/>
          </p:nvSpPr>
          <p:spPr>
            <a:xfrm>
              <a:off x="3023627" y="4284439"/>
              <a:ext cx="528912" cy="237933"/>
            </a:xfrm>
            <a:custGeom>
              <a:avLst/>
              <a:gdLst/>
              <a:ahLst/>
              <a:cxnLst/>
              <a:rect l="l" t="t" r="r" b="b"/>
              <a:pathLst>
                <a:path w="16332" h="7347" extrusionOk="0">
                  <a:moveTo>
                    <a:pt x="0" y="0"/>
                  </a:moveTo>
                  <a:lnTo>
                    <a:pt x="20" y="1930"/>
                  </a:lnTo>
                  <a:cubicBezTo>
                    <a:pt x="20" y="3760"/>
                    <a:pt x="80" y="5332"/>
                    <a:pt x="179" y="6167"/>
                  </a:cubicBezTo>
                  <a:lnTo>
                    <a:pt x="179" y="6187"/>
                  </a:lnTo>
                  <a:cubicBezTo>
                    <a:pt x="219" y="6485"/>
                    <a:pt x="279" y="6684"/>
                    <a:pt x="299" y="6724"/>
                  </a:cubicBezTo>
                  <a:cubicBezTo>
                    <a:pt x="741" y="7035"/>
                    <a:pt x="10646" y="7347"/>
                    <a:pt x="14402" y="7347"/>
                  </a:cubicBezTo>
                  <a:cubicBezTo>
                    <a:pt x="15205" y="7347"/>
                    <a:pt x="15727" y="7333"/>
                    <a:pt x="15815" y="7301"/>
                  </a:cubicBezTo>
                  <a:cubicBezTo>
                    <a:pt x="16332" y="7162"/>
                    <a:pt x="15914" y="5690"/>
                    <a:pt x="15357" y="5212"/>
                  </a:cubicBezTo>
                  <a:cubicBezTo>
                    <a:pt x="14820" y="4735"/>
                    <a:pt x="9330" y="2129"/>
                    <a:pt x="9330" y="2129"/>
                  </a:cubicBezTo>
                  <a:lnTo>
                    <a:pt x="9330" y="16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7"/>
            <p:cNvSpPr/>
            <p:nvPr/>
          </p:nvSpPr>
          <p:spPr>
            <a:xfrm>
              <a:off x="3262109" y="4352609"/>
              <a:ext cx="95892" cy="26750"/>
            </a:xfrm>
            <a:custGeom>
              <a:avLst/>
              <a:gdLst/>
              <a:ahLst/>
              <a:cxnLst/>
              <a:rect l="l" t="t" r="r" b="b"/>
              <a:pathLst>
                <a:path w="2961" h="826" extrusionOk="0">
                  <a:moveTo>
                    <a:pt x="2260" y="0"/>
                  </a:moveTo>
                  <a:cubicBezTo>
                    <a:pt x="1443" y="0"/>
                    <a:pt x="585" y="227"/>
                    <a:pt x="16" y="780"/>
                  </a:cubicBezTo>
                  <a:cubicBezTo>
                    <a:pt x="0" y="796"/>
                    <a:pt x="10" y="825"/>
                    <a:pt x="46" y="825"/>
                  </a:cubicBezTo>
                  <a:cubicBezTo>
                    <a:pt x="55" y="825"/>
                    <a:pt x="65" y="823"/>
                    <a:pt x="76" y="820"/>
                  </a:cubicBezTo>
                  <a:cubicBezTo>
                    <a:pt x="1011" y="501"/>
                    <a:pt x="1886" y="302"/>
                    <a:pt x="2881" y="183"/>
                  </a:cubicBezTo>
                  <a:cubicBezTo>
                    <a:pt x="2921" y="143"/>
                    <a:pt x="2960" y="44"/>
                    <a:pt x="2881" y="44"/>
                  </a:cubicBezTo>
                  <a:cubicBezTo>
                    <a:pt x="2680" y="15"/>
                    <a:pt x="2472" y="0"/>
                    <a:pt x="226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7"/>
            <p:cNvSpPr/>
            <p:nvPr/>
          </p:nvSpPr>
          <p:spPr>
            <a:xfrm>
              <a:off x="3284649" y="4365466"/>
              <a:ext cx="95892" cy="26750"/>
            </a:xfrm>
            <a:custGeom>
              <a:avLst/>
              <a:gdLst/>
              <a:ahLst/>
              <a:cxnLst/>
              <a:rect l="l" t="t" r="r" b="b"/>
              <a:pathLst>
                <a:path w="2961" h="826" extrusionOk="0">
                  <a:moveTo>
                    <a:pt x="2261" y="1"/>
                  </a:moveTo>
                  <a:cubicBezTo>
                    <a:pt x="1443" y="1"/>
                    <a:pt x="585" y="228"/>
                    <a:pt x="17" y="781"/>
                  </a:cubicBezTo>
                  <a:cubicBezTo>
                    <a:pt x="0" y="797"/>
                    <a:pt x="10" y="826"/>
                    <a:pt x="46" y="826"/>
                  </a:cubicBezTo>
                  <a:cubicBezTo>
                    <a:pt x="55" y="826"/>
                    <a:pt x="65" y="824"/>
                    <a:pt x="76" y="820"/>
                  </a:cubicBezTo>
                  <a:cubicBezTo>
                    <a:pt x="1011" y="502"/>
                    <a:pt x="1886" y="303"/>
                    <a:pt x="2881" y="184"/>
                  </a:cubicBezTo>
                  <a:cubicBezTo>
                    <a:pt x="2961" y="184"/>
                    <a:pt x="2961" y="45"/>
                    <a:pt x="2881" y="45"/>
                  </a:cubicBezTo>
                  <a:cubicBezTo>
                    <a:pt x="2681" y="16"/>
                    <a:pt x="2472" y="1"/>
                    <a:pt x="226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7"/>
            <p:cNvSpPr/>
            <p:nvPr/>
          </p:nvSpPr>
          <p:spPr>
            <a:xfrm>
              <a:off x="3307189" y="4378355"/>
              <a:ext cx="95892" cy="26750"/>
            </a:xfrm>
            <a:custGeom>
              <a:avLst/>
              <a:gdLst/>
              <a:ahLst/>
              <a:cxnLst/>
              <a:rect l="l" t="t" r="r" b="b"/>
              <a:pathLst>
                <a:path w="2961" h="826" extrusionOk="0">
                  <a:moveTo>
                    <a:pt x="2261" y="1"/>
                  </a:moveTo>
                  <a:cubicBezTo>
                    <a:pt x="1443" y="1"/>
                    <a:pt x="586" y="227"/>
                    <a:pt x="17" y="781"/>
                  </a:cubicBezTo>
                  <a:cubicBezTo>
                    <a:pt x="1" y="797"/>
                    <a:pt x="11" y="826"/>
                    <a:pt x="47" y="826"/>
                  </a:cubicBezTo>
                  <a:cubicBezTo>
                    <a:pt x="55" y="826"/>
                    <a:pt x="65" y="824"/>
                    <a:pt x="76" y="820"/>
                  </a:cubicBezTo>
                  <a:cubicBezTo>
                    <a:pt x="1011" y="502"/>
                    <a:pt x="1887" y="303"/>
                    <a:pt x="2881" y="184"/>
                  </a:cubicBezTo>
                  <a:cubicBezTo>
                    <a:pt x="2961" y="184"/>
                    <a:pt x="2961" y="84"/>
                    <a:pt x="2881" y="45"/>
                  </a:cubicBezTo>
                  <a:cubicBezTo>
                    <a:pt x="2681" y="16"/>
                    <a:pt x="2472" y="1"/>
                    <a:pt x="226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7"/>
            <p:cNvSpPr/>
            <p:nvPr/>
          </p:nvSpPr>
          <p:spPr>
            <a:xfrm>
              <a:off x="3024890" y="4344351"/>
              <a:ext cx="527649" cy="177761"/>
            </a:xfrm>
            <a:custGeom>
              <a:avLst/>
              <a:gdLst/>
              <a:ahLst/>
              <a:cxnLst/>
              <a:rect l="l" t="t" r="r" b="b"/>
              <a:pathLst>
                <a:path w="16293" h="5489" extrusionOk="0">
                  <a:moveTo>
                    <a:pt x="1" y="0"/>
                  </a:moveTo>
                  <a:lnTo>
                    <a:pt x="1" y="80"/>
                  </a:lnTo>
                  <a:cubicBezTo>
                    <a:pt x="1" y="2646"/>
                    <a:pt x="80" y="4755"/>
                    <a:pt x="279" y="4874"/>
                  </a:cubicBezTo>
                  <a:cubicBezTo>
                    <a:pt x="713" y="5174"/>
                    <a:pt x="10960" y="5488"/>
                    <a:pt x="14567" y="5488"/>
                  </a:cubicBezTo>
                  <a:cubicBezTo>
                    <a:pt x="15263" y="5488"/>
                    <a:pt x="15712" y="5477"/>
                    <a:pt x="15796" y="5451"/>
                  </a:cubicBezTo>
                  <a:cubicBezTo>
                    <a:pt x="16293" y="5312"/>
                    <a:pt x="15895" y="3840"/>
                    <a:pt x="15398" y="3382"/>
                  </a:cubicBezTo>
                  <a:cubicBezTo>
                    <a:pt x="14821" y="2925"/>
                    <a:pt x="9350" y="299"/>
                    <a:pt x="9350" y="299"/>
                  </a:cubicBezTo>
                  <a:lnTo>
                    <a:pt x="9350" y="160"/>
                  </a:lnTo>
                  <a:lnTo>
                    <a:pt x="1"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7"/>
            <p:cNvSpPr/>
            <p:nvPr/>
          </p:nvSpPr>
          <p:spPr>
            <a:xfrm>
              <a:off x="3024275" y="4344351"/>
              <a:ext cx="528264" cy="178118"/>
            </a:xfrm>
            <a:custGeom>
              <a:avLst/>
              <a:gdLst/>
              <a:ahLst/>
              <a:cxnLst/>
              <a:rect l="l" t="t" r="r" b="b"/>
              <a:pathLst>
                <a:path w="16312" h="5500" extrusionOk="0">
                  <a:moveTo>
                    <a:pt x="0" y="0"/>
                  </a:moveTo>
                  <a:lnTo>
                    <a:pt x="0" y="80"/>
                  </a:lnTo>
                  <a:cubicBezTo>
                    <a:pt x="0" y="2646"/>
                    <a:pt x="80" y="4755"/>
                    <a:pt x="298" y="4894"/>
                  </a:cubicBezTo>
                  <a:cubicBezTo>
                    <a:pt x="557" y="5053"/>
                    <a:pt x="3680" y="5212"/>
                    <a:pt x="7062" y="5332"/>
                  </a:cubicBezTo>
                  <a:cubicBezTo>
                    <a:pt x="9767" y="5438"/>
                    <a:pt x="12632" y="5500"/>
                    <a:pt x="14323" y="5500"/>
                  </a:cubicBezTo>
                  <a:cubicBezTo>
                    <a:pt x="15169" y="5500"/>
                    <a:pt x="15722" y="5484"/>
                    <a:pt x="15815" y="5451"/>
                  </a:cubicBezTo>
                  <a:cubicBezTo>
                    <a:pt x="16312" y="5312"/>
                    <a:pt x="15914" y="3840"/>
                    <a:pt x="15377" y="3362"/>
                  </a:cubicBezTo>
                  <a:cubicBezTo>
                    <a:pt x="14820" y="2905"/>
                    <a:pt x="9330" y="279"/>
                    <a:pt x="9330" y="279"/>
                  </a:cubicBezTo>
                  <a:lnTo>
                    <a:pt x="9330" y="140"/>
                  </a:lnTo>
                  <a:lnTo>
                    <a:pt x="6226" y="80"/>
                  </a:lnTo>
                  <a:lnTo>
                    <a:pt x="0" y="0"/>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7"/>
            <p:cNvSpPr/>
            <p:nvPr/>
          </p:nvSpPr>
          <p:spPr>
            <a:xfrm>
              <a:off x="3055170" y="4492220"/>
              <a:ext cx="478067" cy="12630"/>
            </a:xfrm>
            <a:custGeom>
              <a:avLst/>
              <a:gdLst/>
              <a:ahLst/>
              <a:cxnLst/>
              <a:rect l="l" t="t" r="r" b="b"/>
              <a:pathLst>
                <a:path w="14762" h="390" extrusionOk="0">
                  <a:moveTo>
                    <a:pt x="959" y="1"/>
                  </a:moveTo>
                  <a:cubicBezTo>
                    <a:pt x="581" y="1"/>
                    <a:pt x="263" y="4"/>
                    <a:pt x="21" y="10"/>
                  </a:cubicBezTo>
                  <a:cubicBezTo>
                    <a:pt x="1" y="10"/>
                    <a:pt x="1" y="50"/>
                    <a:pt x="21" y="50"/>
                  </a:cubicBezTo>
                  <a:cubicBezTo>
                    <a:pt x="2315" y="201"/>
                    <a:pt x="11370" y="389"/>
                    <a:pt x="14331" y="389"/>
                  </a:cubicBezTo>
                  <a:cubicBezTo>
                    <a:pt x="14477" y="389"/>
                    <a:pt x="14607" y="389"/>
                    <a:pt x="14721" y="388"/>
                  </a:cubicBezTo>
                  <a:cubicBezTo>
                    <a:pt x="14761" y="368"/>
                    <a:pt x="14761" y="348"/>
                    <a:pt x="14721" y="348"/>
                  </a:cubicBezTo>
                  <a:cubicBezTo>
                    <a:pt x="12521" y="223"/>
                    <a:pt x="4336" y="1"/>
                    <a:pt x="9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7"/>
            <p:cNvSpPr/>
            <p:nvPr/>
          </p:nvSpPr>
          <p:spPr>
            <a:xfrm>
              <a:off x="3225903" y="4346909"/>
              <a:ext cx="326020" cy="175430"/>
            </a:xfrm>
            <a:custGeom>
              <a:avLst/>
              <a:gdLst/>
              <a:ahLst/>
              <a:cxnLst/>
              <a:rect l="l" t="t" r="r" b="b"/>
              <a:pathLst>
                <a:path w="10067" h="5417" extrusionOk="0">
                  <a:moveTo>
                    <a:pt x="0" y="1"/>
                  </a:moveTo>
                  <a:lnTo>
                    <a:pt x="0" y="1"/>
                  </a:lnTo>
                  <a:cubicBezTo>
                    <a:pt x="219" y="1573"/>
                    <a:pt x="557" y="3880"/>
                    <a:pt x="816" y="5253"/>
                  </a:cubicBezTo>
                  <a:cubicBezTo>
                    <a:pt x="3617" y="5349"/>
                    <a:pt x="6589" y="5416"/>
                    <a:pt x="8253" y="5416"/>
                  </a:cubicBezTo>
                  <a:cubicBezTo>
                    <a:pt x="8999" y="5416"/>
                    <a:pt x="9483" y="5403"/>
                    <a:pt x="9569" y="5372"/>
                  </a:cubicBezTo>
                  <a:cubicBezTo>
                    <a:pt x="10066" y="5233"/>
                    <a:pt x="9668" y="3761"/>
                    <a:pt x="9111" y="3283"/>
                  </a:cubicBezTo>
                  <a:cubicBezTo>
                    <a:pt x="8574" y="2806"/>
                    <a:pt x="3084" y="200"/>
                    <a:pt x="3084" y="200"/>
                  </a:cubicBezTo>
                  <a:lnTo>
                    <a:pt x="3084" y="6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7"/>
            <p:cNvSpPr/>
            <p:nvPr/>
          </p:nvSpPr>
          <p:spPr>
            <a:xfrm>
              <a:off x="2997201" y="2773720"/>
              <a:ext cx="432955" cy="1578413"/>
            </a:xfrm>
            <a:custGeom>
              <a:avLst/>
              <a:gdLst/>
              <a:ahLst/>
              <a:cxnLst/>
              <a:rect l="l" t="t" r="r" b="b"/>
              <a:pathLst>
                <a:path w="13369" h="48739" extrusionOk="0">
                  <a:moveTo>
                    <a:pt x="2945" y="1"/>
                  </a:moveTo>
                  <a:cubicBezTo>
                    <a:pt x="2945" y="1"/>
                    <a:pt x="836" y="4298"/>
                    <a:pt x="2049" y="9112"/>
                  </a:cubicBezTo>
                  <a:lnTo>
                    <a:pt x="1691" y="26498"/>
                  </a:lnTo>
                  <a:lnTo>
                    <a:pt x="1" y="48639"/>
                  </a:lnTo>
                  <a:lnTo>
                    <a:pt x="10464" y="48738"/>
                  </a:lnTo>
                  <a:cubicBezTo>
                    <a:pt x="10464" y="48738"/>
                    <a:pt x="13368" y="10106"/>
                    <a:pt x="10782"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7"/>
            <p:cNvSpPr/>
            <p:nvPr/>
          </p:nvSpPr>
          <p:spPr>
            <a:xfrm>
              <a:off x="3021037" y="4283144"/>
              <a:ext cx="299594" cy="10266"/>
            </a:xfrm>
            <a:custGeom>
              <a:avLst/>
              <a:gdLst/>
              <a:ahLst/>
              <a:cxnLst/>
              <a:rect l="l" t="t" r="r" b="b"/>
              <a:pathLst>
                <a:path w="9251" h="317" extrusionOk="0">
                  <a:moveTo>
                    <a:pt x="3581" y="1"/>
                  </a:moveTo>
                  <a:cubicBezTo>
                    <a:pt x="2984" y="40"/>
                    <a:pt x="2388" y="40"/>
                    <a:pt x="1791" y="60"/>
                  </a:cubicBezTo>
                  <a:cubicBezTo>
                    <a:pt x="1492" y="60"/>
                    <a:pt x="1174" y="80"/>
                    <a:pt x="876" y="100"/>
                  </a:cubicBezTo>
                  <a:cubicBezTo>
                    <a:pt x="597" y="140"/>
                    <a:pt x="299" y="140"/>
                    <a:pt x="20" y="180"/>
                  </a:cubicBezTo>
                  <a:cubicBezTo>
                    <a:pt x="1" y="180"/>
                    <a:pt x="1" y="239"/>
                    <a:pt x="20" y="239"/>
                  </a:cubicBezTo>
                  <a:cubicBezTo>
                    <a:pt x="359" y="279"/>
                    <a:pt x="697" y="259"/>
                    <a:pt x="1055" y="279"/>
                  </a:cubicBezTo>
                  <a:cubicBezTo>
                    <a:pt x="1373" y="299"/>
                    <a:pt x="1711" y="299"/>
                    <a:pt x="2069" y="299"/>
                  </a:cubicBezTo>
                  <a:cubicBezTo>
                    <a:pt x="2440" y="311"/>
                    <a:pt x="2810" y="316"/>
                    <a:pt x="3180" y="316"/>
                  </a:cubicBezTo>
                  <a:cubicBezTo>
                    <a:pt x="4003" y="316"/>
                    <a:pt x="4827" y="293"/>
                    <a:pt x="5650" y="279"/>
                  </a:cubicBezTo>
                  <a:cubicBezTo>
                    <a:pt x="6844" y="259"/>
                    <a:pt x="8037" y="259"/>
                    <a:pt x="9231" y="200"/>
                  </a:cubicBezTo>
                  <a:cubicBezTo>
                    <a:pt x="9251" y="200"/>
                    <a:pt x="9251" y="160"/>
                    <a:pt x="9231" y="160"/>
                  </a:cubicBezTo>
                  <a:cubicBezTo>
                    <a:pt x="8554" y="100"/>
                    <a:pt x="7878" y="80"/>
                    <a:pt x="7182" y="60"/>
                  </a:cubicBezTo>
                  <a:cubicBezTo>
                    <a:pt x="5988" y="1"/>
                    <a:pt x="4775" y="1"/>
                    <a:pt x="358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7"/>
            <p:cNvSpPr/>
            <p:nvPr/>
          </p:nvSpPr>
          <p:spPr>
            <a:xfrm>
              <a:off x="3298056" y="2854423"/>
              <a:ext cx="35462" cy="1408618"/>
            </a:xfrm>
            <a:custGeom>
              <a:avLst/>
              <a:gdLst/>
              <a:ahLst/>
              <a:cxnLst/>
              <a:rect l="l" t="t" r="r" b="b"/>
              <a:pathLst>
                <a:path w="1095" h="43496" extrusionOk="0">
                  <a:moveTo>
                    <a:pt x="647" y="1"/>
                  </a:moveTo>
                  <a:cubicBezTo>
                    <a:pt x="632" y="1"/>
                    <a:pt x="617" y="5"/>
                    <a:pt x="617" y="15"/>
                  </a:cubicBezTo>
                  <a:cubicBezTo>
                    <a:pt x="717" y="3178"/>
                    <a:pt x="796" y="6361"/>
                    <a:pt x="856" y="9504"/>
                  </a:cubicBezTo>
                  <a:cubicBezTo>
                    <a:pt x="915" y="15154"/>
                    <a:pt x="876" y="20803"/>
                    <a:pt x="717" y="26453"/>
                  </a:cubicBezTo>
                  <a:cubicBezTo>
                    <a:pt x="657" y="29258"/>
                    <a:pt x="557" y="32083"/>
                    <a:pt x="418" y="34907"/>
                  </a:cubicBezTo>
                  <a:cubicBezTo>
                    <a:pt x="299" y="37732"/>
                    <a:pt x="120" y="40597"/>
                    <a:pt x="0" y="43481"/>
                  </a:cubicBezTo>
                  <a:cubicBezTo>
                    <a:pt x="0" y="43491"/>
                    <a:pt x="15" y="43496"/>
                    <a:pt x="30" y="43496"/>
                  </a:cubicBezTo>
                  <a:cubicBezTo>
                    <a:pt x="45" y="43496"/>
                    <a:pt x="60" y="43491"/>
                    <a:pt x="60" y="43481"/>
                  </a:cubicBezTo>
                  <a:cubicBezTo>
                    <a:pt x="358" y="40318"/>
                    <a:pt x="557" y="37135"/>
                    <a:pt x="697" y="33972"/>
                  </a:cubicBezTo>
                  <a:cubicBezTo>
                    <a:pt x="995" y="28343"/>
                    <a:pt x="1094" y="22693"/>
                    <a:pt x="1094" y="17044"/>
                  </a:cubicBezTo>
                  <a:cubicBezTo>
                    <a:pt x="1094" y="11354"/>
                    <a:pt x="975" y="5685"/>
                    <a:pt x="677" y="15"/>
                  </a:cubicBezTo>
                  <a:cubicBezTo>
                    <a:pt x="677" y="5"/>
                    <a:pt x="662" y="1"/>
                    <a:pt x="64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7"/>
            <p:cNvSpPr/>
            <p:nvPr/>
          </p:nvSpPr>
          <p:spPr>
            <a:xfrm>
              <a:off x="3394693" y="4079573"/>
              <a:ext cx="530855" cy="482115"/>
            </a:xfrm>
            <a:custGeom>
              <a:avLst/>
              <a:gdLst/>
              <a:ahLst/>
              <a:cxnLst/>
              <a:rect l="l" t="t" r="r" b="b"/>
              <a:pathLst>
                <a:path w="16392" h="14887" extrusionOk="0">
                  <a:moveTo>
                    <a:pt x="0" y="1"/>
                  </a:moveTo>
                  <a:lnTo>
                    <a:pt x="80" y="9469"/>
                  </a:lnTo>
                  <a:cubicBezTo>
                    <a:pt x="80" y="11300"/>
                    <a:pt x="120" y="12891"/>
                    <a:pt x="219" y="13707"/>
                  </a:cubicBezTo>
                  <a:lnTo>
                    <a:pt x="219" y="13726"/>
                  </a:lnTo>
                  <a:cubicBezTo>
                    <a:pt x="239" y="14025"/>
                    <a:pt x="299" y="14224"/>
                    <a:pt x="358" y="14283"/>
                  </a:cubicBezTo>
                  <a:cubicBezTo>
                    <a:pt x="800" y="14578"/>
                    <a:pt x="10689" y="14886"/>
                    <a:pt x="14452" y="14886"/>
                  </a:cubicBezTo>
                  <a:cubicBezTo>
                    <a:pt x="15261" y="14886"/>
                    <a:pt x="15787" y="14872"/>
                    <a:pt x="15875" y="14840"/>
                  </a:cubicBezTo>
                  <a:cubicBezTo>
                    <a:pt x="16392" y="14701"/>
                    <a:pt x="15974" y="13229"/>
                    <a:pt x="15417" y="12752"/>
                  </a:cubicBezTo>
                  <a:cubicBezTo>
                    <a:pt x="14880" y="12294"/>
                    <a:pt x="9370" y="9668"/>
                    <a:pt x="9370" y="9668"/>
                  </a:cubicBezTo>
                  <a:lnTo>
                    <a:pt x="9211" y="199"/>
                  </a:lnTo>
                  <a:lnTo>
                    <a:pt x="0"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7"/>
            <p:cNvSpPr/>
            <p:nvPr/>
          </p:nvSpPr>
          <p:spPr>
            <a:xfrm>
              <a:off x="3397251" y="4323722"/>
              <a:ext cx="528944" cy="237965"/>
            </a:xfrm>
            <a:custGeom>
              <a:avLst/>
              <a:gdLst/>
              <a:ahLst/>
              <a:cxnLst/>
              <a:rect l="l" t="t" r="r" b="b"/>
              <a:pathLst>
                <a:path w="16333" h="7348" extrusionOk="0">
                  <a:moveTo>
                    <a:pt x="1" y="1"/>
                  </a:moveTo>
                  <a:lnTo>
                    <a:pt x="21" y="1930"/>
                  </a:lnTo>
                  <a:cubicBezTo>
                    <a:pt x="21" y="3761"/>
                    <a:pt x="80" y="5352"/>
                    <a:pt x="160" y="6168"/>
                  </a:cubicBezTo>
                  <a:lnTo>
                    <a:pt x="160" y="6187"/>
                  </a:lnTo>
                  <a:cubicBezTo>
                    <a:pt x="220" y="6486"/>
                    <a:pt x="279" y="6685"/>
                    <a:pt x="299" y="6744"/>
                  </a:cubicBezTo>
                  <a:cubicBezTo>
                    <a:pt x="741" y="7039"/>
                    <a:pt x="10630" y="7347"/>
                    <a:pt x="14393" y="7347"/>
                  </a:cubicBezTo>
                  <a:cubicBezTo>
                    <a:pt x="15202" y="7347"/>
                    <a:pt x="15728" y="7333"/>
                    <a:pt x="15816" y="7301"/>
                  </a:cubicBezTo>
                  <a:cubicBezTo>
                    <a:pt x="16333" y="7162"/>
                    <a:pt x="15915" y="5690"/>
                    <a:pt x="15358" y="5213"/>
                  </a:cubicBezTo>
                  <a:cubicBezTo>
                    <a:pt x="14821" y="4755"/>
                    <a:pt x="9331" y="2129"/>
                    <a:pt x="9331" y="2129"/>
                  </a:cubicBezTo>
                  <a:lnTo>
                    <a:pt x="9331"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7"/>
            <p:cNvSpPr/>
            <p:nvPr/>
          </p:nvSpPr>
          <p:spPr>
            <a:xfrm>
              <a:off x="3635765" y="4392216"/>
              <a:ext cx="94597" cy="26685"/>
            </a:xfrm>
            <a:custGeom>
              <a:avLst/>
              <a:gdLst/>
              <a:ahLst/>
              <a:cxnLst/>
              <a:rect l="l" t="t" r="r" b="b"/>
              <a:pathLst>
                <a:path w="2921" h="824" extrusionOk="0">
                  <a:moveTo>
                    <a:pt x="2209" y="0"/>
                  </a:moveTo>
                  <a:cubicBezTo>
                    <a:pt x="1407" y="0"/>
                    <a:pt x="573" y="229"/>
                    <a:pt x="16" y="770"/>
                  </a:cubicBezTo>
                  <a:cubicBezTo>
                    <a:pt x="1" y="785"/>
                    <a:pt x="9" y="823"/>
                    <a:pt x="40" y="823"/>
                  </a:cubicBezTo>
                  <a:cubicBezTo>
                    <a:pt x="49" y="823"/>
                    <a:pt x="61" y="820"/>
                    <a:pt x="76" y="810"/>
                  </a:cubicBezTo>
                  <a:cubicBezTo>
                    <a:pt x="1011" y="492"/>
                    <a:pt x="1886" y="293"/>
                    <a:pt x="2881" y="174"/>
                  </a:cubicBezTo>
                  <a:cubicBezTo>
                    <a:pt x="2920" y="174"/>
                    <a:pt x="2920" y="74"/>
                    <a:pt x="2881" y="54"/>
                  </a:cubicBezTo>
                  <a:cubicBezTo>
                    <a:pt x="2664" y="19"/>
                    <a:pt x="2438" y="0"/>
                    <a:pt x="220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7"/>
            <p:cNvSpPr/>
            <p:nvPr/>
          </p:nvSpPr>
          <p:spPr>
            <a:xfrm>
              <a:off x="3658337" y="4405072"/>
              <a:ext cx="95860" cy="26718"/>
            </a:xfrm>
            <a:custGeom>
              <a:avLst/>
              <a:gdLst/>
              <a:ahLst/>
              <a:cxnLst/>
              <a:rect l="l" t="t" r="r" b="b"/>
              <a:pathLst>
                <a:path w="2960" h="825" extrusionOk="0">
                  <a:moveTo>
                    <a:pt x="2208" y="1"/>
                  </a:moveTo>
                  <a:cubicBezTo>
                    <a:pt x="1406" y="1"/>
                    <a:pt x="572" y="230"/>
                    <a:pt x="15" y="771"/>
                  </a:cubicBezTo>
                  <a:cubicBezTo>
                    <a:pt x="0" y="786"/>
                    <a:pt x="8" y="824"/>
                    <a:pt x="39" y="824"/>
                  </a:cubicBezTo>
                  <a:cubicBezTo>
                    <a:pt x="49" y="824"/>
                    <a:pt x="61" y="820"/>
                    <a:pt x="75" y="811"/>
                  </a:cubicBezTo>
                  <a:cubicBezTo>
                    <a:pt x="1010" y="493"/>
                    <a:pt x="1885" y="294"/>
                    <a:pt x="2880" y="174"/>
                  </a:cubicBezTo>
                  <a:cubicBezTo>
                    <a:pt x="2959" y="174"/>
                    <a:pt x="2959" y="75"/>
                    <a:pt x="2880" y="55"/>
                  </a:cubicBezTo>
                  <a:cubicBezTo>
                    <a:pt x="2663" y="20"/>
                    <a:pt x="2437" y="1"/>
                    <a:pt x="22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7"/>
            <p:cNvSpPr/>
            <p:nvPr/>
          </p:nvSpPr>
          <p:spPr>
            <a:xfrm>
              <a:off x="3680812" y="4418609"/>
              <a:ext cx="95924" cy="27041"/>
            </a:xfrm>
            <a:custGeom>
              <a:avLst/>
              <a:gdLst/>
              <a:ahLst/>
              <a:cxnLst/>
              <a:rect l="l" t="t" r="r" b="b"/>
              <a:pathLst>
                <a:path w="2962" h="835" extrusionOk="0">
                  <a:moveTo>
                    <a:pt x="2210" y="1"/>
                  </a:moveTo>
                  <a:cubicBezTo>
                    <a:pt x="1408" y="1"/>
                    <a:pt x="575" y="229"/>
                    <a:pt x="18" y="771"/>
                  </a:cubicBezTo>
                  <a:cubicBezTo>
                    <a:pt x="0" y="788"/>
                    <a:pt x="13" y="835"/>
                    <a:pt x="55" y="835"/>
                  </a:cubicBezTo>
                  <a:cubicBezTo>
                    <a:pt x="61" y="835"/>
                    <a:pt x="69" y="833"/>
                    <a:pt x="77" y="831"/>
                  </a:cubicBezTo>
                  <a:cubicBezTo>
                    <a:pt x="1012" y="492"/>
                    <a:pt x="1887" y="293"/>
                    <a:pt x="2882" y="174"/>
                  </a:cubicBezTo>
                  <a:cubicBezTo>
                    <a:pt x="2962" y="154"/>
                    <a:pt x="2962" y="55"/>
                    <a:pt x="2882" y="55"/>
                  </a:cubicBezTo>
                  <a:cubicBezTo>
                    <a:pt x="2666" y="19"/>
                    <a:pt x="2439" y="1"/>
                    <a:pt x="221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7"/>
            <p:cNvSpPr/>
            <p:nvPr/>
          </p:nvSpPr>
          <p:spPr>
            <a:xfrm>
              <a:off x="3398546" y="4384929"/>
              <a:ext cx="527649" cy="177502"/>
            </a:xfrm>
            <a:custGeom>
              <a:avLst/>
              <a:gdLst/>
              <a:ahLst/>
              <a:cxnLst/>
              <a:rect l="l" t="t" r="r" b="b"/>
              <a:pathLst>
                <a:path w="16293" h="5481" extrusionOk="0">
                  <a:moveTo>
                    <a:pt x="1" y="1"/>
                  </a:moveTo>
                  <a:lnTo>
                    <a:pt x="1" y="80"/>
                  </a:lnTo>
                  <a:cubicBezTo>
                    <a:pt x="1" y="2626"/>
                    <a:pt x="80" y="4755"/>
                    <a:pt x="279" y="4874"/>
                  </a:cubicBezTo>
                  <a:cubicBezTo>
                    <a:pt x="721" y="5163"/>
                    <a:pt x="11344" y="5481"/>
                    <a:pt x="14762" y="5481"/>
                  </a:cubicBezTo>
                  <a:cubicBezTo>
                    <a:pt x="15346" y="5481"/>
                    <a:pt x="15720" y="5472"/>
                    <a:pt x="15795" y="5451"/>
                  </a:cubicBezTo>
                  <a:cubicBezTo>
                    <a:pt x="16293" y="5292"/>
                    <a:pt x="15895" y="3820"/>
                    <a:pt x="15398" y="3382"/>
                  </a:cubicBezTo>
                  <a:cubicBezTo>
                    <a:pt x="14821" y="2905"/>
                    <a:pt x="9350" y="299"/>
                    <a:pt x="9350" y="299"/>
                  </a:cubicBezTo>
                  <a:lnTo>
                    <a:pt x="9350" y="140"/>
                  </a:lnTo>
                  <a:lnTo>
                    <a:pt x="1"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7"/>
            <p:cNvSpPr/>
            <p:nvPr/>
          </p:nvSpPr>
          <p:spPr>
            <a:xfrm>
              <a:off x="3428826" y="4532021"/>
              <a:ext cx="478035" cy="12242"/>
            </a:xfrm>
            <a:custGeom>
              <a:avLst/>
              <a:gdLst/>
              <a:ahLst/>
              <a:cxnLst/>
              <a:rect l="l" t="t" r="r" b="b"/>
              <a:pathLst>
                <a:path w="14761" h="378" extrusionOk="0">
                  <a:moveTo>
                    <a:pt x="1205" y="0"/>
                  </a:moveTo>
                  <a:cubicBezTo>
                    <a:pt x="717" y="0"/>
                    <a:pt x="314" y="4"/>
                    <a:pt x="21" y="14"/>
                  </a:cubicBezTo>
                  <a:cubicBezTo>
                    <a:pt x="1" y="14"/>
                    <a:pt x="1" y="34"/>
                    <a:pt x="21" y="34"/>
                  </a:cubicBezTo>
                  <a:cubicBezTo>
                    <a:pt x="2217" y="197"/>
                    <a:pt x="10609" y="377"/>
                    <a:pt x="13919" y="377"/>
                  </a:cubicBezTo>
                  <a:cubicBezTo>
                    <a:pt x="14237" y="377"/>
                    <a:pt x="14507" y="376"/>
                    <a:pt x="14721" y="372"/>
                  </a:cubicBezTo>
                  <a:cubicBezTo>
                    <a:pt x="14761" y="372"/>
                    <a:pt x="14761" y="332"/>
                    <a:pt x="14721" y="332"/>
                  </a:cubicBezTo>
                  <a:cubicBezTo>
                    <a:pt x="12573" y="228"/>
                    <a:pt x="4717" y="0"/>
                    <a:pt x="1205"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7"/>
            <p:cNvSpPr/>
            <p:nvPr/>
          </p:nvSpPr>
          <p:spPr>
            <a:xfrm>
              <a:off x="3100930" y="2773720"/>
              <a:ext cx="627492" cy="1620286"/>
            </a:xfrm>
            <a:custGeom>
              <a:avLst/>
              <a:gdLst/>
              <a:ahLst/>
              <a:cxnLst/>
              <a:rect l="l" t="t" r="r" b="b"/>
              <a:pathLst>
                <a:path w="19376" h="50032" extrusionOk="0">
                  <a:moveTo>
                    <a:pt x="0" y="1"/>
                  </a:moveTo>
                  <a:cubicBezTo>
                    <a:pt x="0" y="1"/>
                    <a:pt x="100" y="5292"/>
                    <a:pt x="2507" y="9112"/>
                  </a:cubicBezTo>
                  <a:cubicBezTo>
                    <a:pt x="2507" y="9112"/>
                    <a:pt x="3601" y="9649"/>
                    <a:pt x="4297" y="10007"/>
                  </a:cubicBezTo>
                  <a:cubicBezTo>
                    <a:pt x="4297" y="10007"/>
                    <a:pt x="7500" y="23992"/>
                    <a:pt x="7440" y="26060"/>
                  </a:cubicBezTo>
                  <a:cubicBezTo>
                    <a:pt x="7321" y="28169"/>
                    <a:pt x="8475" y="49952"/>
                    <a:pt x="8475" y="49952"/>
                  </a:cubicBezTo>
                  <a:lnTo>
                    <a:pt x="19376" y="50031"/>
                  </a:lnTo>
                  <a:cubicBezTo>
                    <a:pt x="19376" y="50031"/>
                    <a:pt x="18441" y="27831"/>
                    <a:pt x="18262" y="25603"/>
                  </a:cubicBezTo>
                  <a:cubicBezTo>
                    <a:pt x="17943" y="21485"/>
                    <a:pt x="14343" y="10106"/>
                    <a:pt x="1173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7"/>
            <p:cNvSpPr/>
            <p:nvPr/>
          </p:nvSpPr>
          <p:spPr>
            <a:xfrm>
              <a:off x="3116734" y="3037527"/>
              <a:ext cx="238677" cy="1017925"/>
            </a:xfrm>
            <a:custGeom>
              <a:avLst/>
              <a:gdLst/>
              <a:ahLst/>
              <a:cxnLst/>
              <a:rect l="l" t="t" r="r" b="b"/>
              <a:pathLst>
                <a:path w="7370" h="31432" extrusionOk="0">
                  <a:moveTo>
                    <a:pt x="52" y="0"/>
                  </a:moveTo>
                  <a:cubicBezTo>
                    <a:pt x="5" y="0"/>
                    <a:pt x="0" y="69"/>
                    <a:pt x="49" y="150"/>
                  </a:cubicBezTo>
                  <a:cubicBezTo>
                    <a:pt x="865" y="807"/>
                    <a:pt x="1740" y="1384"/>
                    <a:pt x="2695" y="1801"/>
                  </a:cubicBezTo>
                  <a:cubicBezTo>
                    <a:pt x="3053" y="1960"/>
                    <a:pt x="3471" y="2139"/>
                    <a:pt x="3849" y="2259"/>
                  </a:cubicBezTo>
                  <a:cubicBezTo>
                    <a:pt x="3928" y="2796"/>
                    <a:pt x="4028" y="3313"/>
                    <a:pt x="4127" y="3830"/>
                  </a:cubicBezTo>
                  <a:cubicBezTo>
                    <a:pt x="4227" y="4348"/>
                    <a:pt x="4346" y="4905"/>
                    <a:pt x="4446" y="5422"/>
                  </a:cubicBezTo>
                  <a:cubicBezTo>
                    <a:pt x="4684" y="6496"/>
                    <a:pt x="4883" y="7530"/>
                    <a:pt x="5102" y="8605"/>
                  </a:cubicBezTo>
                  <a:cubicBezTo>
                    <a:pt x="5500" y="10475"/>
                    <a:pt x="5878" y="12364"/>
                    <a:pt x="6276" y="14254"/>
                  </a:cubicBezTo>
                  <a:cubicBezTo>
                    <a:pt x="6435" y="15169"/>
                    <a:pt x="6634" y="16104"/>
                    <a:pt x="6733" y="17019"/>
                  </a:cubicBezTo>
                  <a:cubicBezTo>
                    <a:pt x="6833" y="17954"/>
                    <a:pt x="6873" y="18929"/>
                    <a:pt x="6892" y="19884"/>
                  </a:cubicBezTo>
                  <a:cubicBezTo>
                    <a:pt x="6992" y="23703"/>
                    <a:pt x="7071" y="27562"/>
                    <a:pt x="7290" y="31402"/>
                  </a:cubicBezTo>
                  <a:cubicBezTo>
                    <a:pt x="7290" y="31422"/>
                    <a:pt x="7300" y="31432"/>
                    <a:pt x="7310" y="31432"/>
                  </a:cubicBezTo>
                  <a:cubicBezTo>
                    <a:pt x="7320" y="31432"/>
                    <a:pt x="7330" y="31422"/>
                    <a:pt x="7330" y="31402"/>
                  </a:cubicBezTo>
                  <a:cubicBezTo>
                    <a:pt x="7370" y="29233"/>
                    <a:pt x="7330" y="27065"/>
                    <a:pt x="7310" y="24897"/>
                  </a:cubicBezTo>
                  <a:cubicBezTo>
                    <a:pt x="7290" y="22947"/>
                    <a:pt x="7270" y="21018"/>
                    <a:pt x="7211" y="19108"/>
                  </a:cubicBezTo>
                  <a:cubicBezTo>
                    <a:pt x="7191" y="18153"/>
                    <a:pt x="7131" y="17218"/>
                    <a:pt x="6992" y="16263"/>
                  </a:cubicBezTo>
                  <a:cubicBezTo>
                    <a:pt x="6833" y="15328"/>
                    <a:pt x="6634" y="14413"/>
                    <a:pt x="6475" y="13478"/>
                  </a:cubicBezTo>
                  <a:cubicBezTo>
                    <a:pt x="6097" y="11589"/>
                    <a:pt x="5699" y="9679"/>
                    <a:pt x="5321" y="7789"/>
                  </a:cubicBezTo>
                  <a:cubicBezTo>
                    <a:pt x="5122" y="6814"/>
                    <a:pt x="4943" y="5879"/>
                    <a:pt x="4744" y="4924"/>
                  </a:cubicBezTo>
                  <a:cubicBezTo>
                    <a:pt x="4585" y="4069"/>
                    <a:pt x="4406" y="3174"/>
                    <a:pt x="4187" y="2319"/>
                  </a:cubicBezTo>
                  <a:lnTo>
                    <a:pt x="4187" y="2319"/>
                  </a:lnTo>
                  <a:cubicBezTo>
                    <a:pt x="4406" y="2378"/>
                    <a:pt x="4625" y="2418"/>
                    <a:pt x="4843" y="2498"/>
                  </a:cubicBezTo>
                  <a:cubicBezTo>
                    <a:pt x="5082" y="2537"/>
                    <a:pt x="5321" y="2617"/>
                    <a:pt x="5580" y="2637"/>
                  </a:cubicBezTo>
                  <a:cubicBezTo>
                    <a:pt x="5580" y="2637"/>
                    <a:pt x="5599" y="2617"/>
                    <a:pt x="5580" y="2617"/>
                  </a:cubicBezTo>
                  <a:cubicBezTo>
                    <a:pt x="5341" y="2517"/>
                    <a:pt x="5122" y="2438"/>
                    <a:pt x="4903" y="2338"/>
                  </a:cubicBezTo>
                  <a:cubicBezTo>
                    <a:pt x="4684" y="2239"/>
                    <a:pt x="4426" y="2120"/>
                    <a:pt x="4207" y="2020"/>
                  </a:cubicBezTo>
                  <a:cubicBezTo>
                    <a:pt x="3729" y="1801"/>
                    <a:pt x="3292" y="1602"/>
                    <a:pt x="2814" y="1364"/>
                  </a:cubicBezTo>
                  <a:cubicBezTo>
                    <a:pt x="1899" y="946"/>
                    <a:pt x="984" y="508"/>
                    <a:pt x="89" y="11"/>
                  </a:cubicBezTo>
                  <a:cubicBezTo>
                    <a:pt x="75" y="4"/>
                    <a:pt x="62" y="0"/>
                    <a:pt x="5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7"/>
            <p:cNvSpPr/>
            <p:nvPr/>
          </p:nvSpPr>
          <p:spPr>
            <a:xfrm>
              <a:off x="3378565" y="4324888"/>
              <a:ext cx="330521" cy="11821"/>
            </a:xfrm>
            <a:custGeom>
              <a:avLst/>
              <a:gdLst/>
              <a:ahLst/>
              <a:cxnLst/>
              <a:rect l="l" t="t" r="r" b="b"/>
              <a:pathLst>
                <a:path w="10206" h="365" extrusionOk="0">
                  <a:moveTo>
                    <a:pt x="3507" y="1"/>
                  </a:moveTo>
                  <a:cubicBezTo>
                    <a:pt x="2369" y="1"/>
                    <a:pt x="1210" y="47"/>
                    <a:pt x="81" y="64"/>
                  </a:cubicBezTo>
                  <a:cubicBezTo>
                    <a:pt x="1" y="64"/>
                    <a:pt x="61" y="164"/>
                    <a:pt x="120" y="164"/>
                  </a:cubicBezTo>
                  <a:cubicBezTo>
                    <a:pt x="876" y="204"/>
                    <a:pt x="1592" y="263"/>
                    <a:pt x="2348" y="283"/>
                  </a:cubicBezTo>
                  <a:cubicBezTo>
                    <a:pt x="3661" y="343"/>
                    <a:pt x="4954" y="363"/>
                    <a:pt x="6247" y="363"/>
                  </a:cubicBezTo>
                  <a:cubicBezTo>
                    <a:pt x="6685" y="363"/>
                    <a:pt x="7120" y="365"/>
                    <a:pt x="7555" y="365"/>
                  </a:cubicBezTo>
                  <a:cubicBezTo>
                    <a:pt x="8424" y="365"/>
                    <a:pt x="9291" y="356"/>
                    <a:pt x="10166" y="303"/>
                  </a:cubicBezTo>
                  <a:cubicBezTo>
                    <a:pt x="10206" y="283"/>
                    <a:pt x="10206" y="263"/>
                    <a:pt x="10166" y="263"/>
                  </a:cubicBezTo>
                  <a:cubicBezTo>
                    <a:pt x="9430" y="204"/>
                    <a:pt x="8714" y="184"/>
                    <a:pt x="7958" y="144"/>
                  </a:cubicBezTo>
                  <a:cubicBezTo>
                    <a:pt x="6645" y="64"/>
                    <a:pt x="5352" y="44"/>
                    <a:pt x="4059" y="5"/>
                  </a:cubicBezTo>
                  <a:cubicBezTo>
                    <a:pt x="3876" y="2"/>
                    <a:pt x="3692" y="1"/>
                    <a:pt x="350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7"/>
            <p:cNvSpPr/>
            <p:nvPr/>
          </p:nvSpPr>
          <p:spPr>
            <a:xfrm>
              <a:off x="3450103" y="3059322"/>
              <a:ext cx="150137" cy="1236589"/>
            </a:xfrm>
            <a:custGeom>
              <a:avLst/>
              <a:gdLst/>
              <a:ahLst/>
              <a:cxnLst/>
              <a:rect l="l" t="t" r="r" b="b"/>
              <a:pathLst>
                <a:path w="4636" h="38184" extrusionOk="0">
                  <a:moveTo>
                    <a:pt x="54" y="1"/>
                  </a:moveTo>
                  <a:cubicBezTo>
                    <a:pt x="31" y="1"/>
                    <a:pt x="0" y="32"/>
                    <a:pt x="0" y="94"/>
                  </a:cubicBezTo>
                  <a:cubicBezTo>
                    <a:pt x="298" y="1486"/>
                    <a:pt x="696" y="2859"/>
                    <a:pt x="1054" y="4232"/>
                  </a:cubicBezTo>
                  <a:cubicBezTo>
                    <a:pt x="1393" y="5564"/>
                    <a:pt x="1771" y="6937"/>
                    <a:pt x="2129" y="8310"/>
                  </a:cubicBezTo>
                  <a:cubicBezTo>
                    <a:pt x="2745" y="10697"/>
                    <a:pt x="3342" y="13084"/>
                    <a:pt x="3760" y="15511"/>
                  </a:cubicBezTo>
                  <a:cubicBezTo>
                    <a:pt x="4178" y="17977"/>
                    <a:pt x="4376" y="20484"/>
                    <a:pt x="4416" y="23010"/>
                  </a:cubicBezTo>
                  <a:cubicBezTo>
                    <a:pt x="4436" y="25537"/>
                    <a:pt x="4376" y="28043"/>
                    <a:pt x="4376" y="30589"/>
                  </a:cubicBezTo>
                  <a:cubicBezTo>
                    <a:pt x="4376" y="33096"/>
                    <a:pt x="4337" y="35642"/>
                    <a:pt x="4416" y="38169"/>
                  </a:cubicBezTo>
                  <a:cubicBezTo>
                    <a:pt x="4416" y="38179"/>
                    <a:pt x="4426" y="38183"/>
                    <a:pt x="4436" y="38183"/>
                  </a:cubicBezTo>
                  <a:cubicBezTo>
                    <a:pt x="4446" y="38183"/>
                    <a:pt x="4456" y="38179"/>
                    <a:pt x="4456" y="38169"/>
                  </a:cubicBezTo>
                  <a:cubicBezTo>
                    <a:pt x="4476" y="37850"/>
                    <a:pt x="4476" y="37552"/>
                    <a:pt x="4476" y="37234"/>
                  </a:cubicBezTo>
                  <a:cubicBezTo>
                    <a:pt x="4516" y="34667"/>
                    <a:pt x="4536" y="32121"/>
                    <a:pt x="4556" y="29595"/>
                  </a:cubicBezTo>
                  <a:cubicBezTo>
                    <a:pt x="4575" y="27049"/>
                    <a:pt x="4635" y="24542"/>
                    <a:pt x="4575" y="22016"/>
                  </a:cubicBezTo>
                  <a:cubicBezTo>
                    <a:pt x="4536" y="19529"/>
                    <a:pt x="4237" y="17062"/>
                    <a:pt x="3760" y="14616"/>
                  </a:cubicBezTo>
                  <a:cubicBezTo>
                    <a:pt x="3282" y="12189"/>
                    <a:pt x="2666" y="9802"/>
                    <a:pt x="2049" y="7414"/>
                  </a:cubicBezTo>
                  <a:cubicBezTo>
                    <a:pt x="1731" y="6161"/>
                    <a:pt x="1393" y="4948"/>
                    <a:pt x="1074" y="3714"/>
                  </a:cubicBezTo>
                  <a:cubicBezTo>
                    <a:pt x="756" y="2461"/>
                    <a:pt x="458" y="1248"/>
                    <a:pt x="80" y="34"/>
                  </a:cubicBezTo>
                  <a:cubicBezTo>
                    <a:pt x="80" y="12"/>
                    <a:pt x="68" y="1"/>
                    <a:pt x="5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7"/>
            <p:cNvSpPr/>
            <p:nvPr/>
          </p:nvSpPr>
          <p:spPr>
            <a:xfrm>
              <a:off x="3293555" y="2208767"/>
              <a:ext cx="119857" cy="176142"/>
            </a:xfrm>
            <a:custGeom>
              <a:avLst/>
              <a:gdLst/>
              <a:ahLst/>
              <a:cxnLst/>
              <a:rect l="l" t="t" r="r" b="b"/>
              <a:pathLst>
                <a:path w="3701" h="5439" extrusionOk="0">
                  <a:moveTo>
                    <a:pt x="458" y="0"/>
                  </a:moveTo>
                  <a:cubicBezTo>
                    <a:pt x="418" y="537"/>
                    <a:pt x="338" y="1094"/>
                    <a:pt x="259" y="1591"/>
                  </a:cubicBezTo>
                  <a:cubicBezTo>
                    <a:pt x="139" y="2447"/>
                    <a:pt x="0" y="3123"/>
                    <a:pt x="20" y="3183"/>
                  </a:cubicBezTo>
                  <a:cubicBezTo>
                    <a:pt x="478" y="4137"/>
                    <a:pt x="1795" y="5438"/>
                    <a:pt x="2587" y="5438"/>
                  </a:cubicBezTo>
                  <a:cubicBezTo>
                    <a:pt x="2621" y="5438"/>
                    <a:pt x="2654" y="5436"/>
                    <a:pt x="2686" y="5431"/>
                  </a:cubicBezTo>
                  <a:cubicBezTo>
                    <a:pt x="3442" y="5311"/>
                    <a:pt x="3322" y="3680"/>
                    <a:pt x="3243" y="3262"/>
                  </a:cubicBezTo>
                  <a:lnTo>
                    <a:pt x="3243" y="3243"/>
                  </a:lnTo>
                  <a:lnTo>
                    <a:pt x="3243" y="3024"/>
                  </a:lnTo>
                  <a:cubicBezTo>
                    <a:pt x="3302" y="2109"/>
                    <a:pt x="3700" y="1034"/>
                    <a:pt x="3700" y="1034"/>
                  </a:cubicBezTo>
                  <a:lnTo>
                    <a:pt x="458"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7"/>
            <p:cNvSpPr/>
            <p:nvPr/>
          </p:nvSpPr>
          <p:spPr>
            <a:xfrm>
              <a:off x="3311593" y="2210030"/>
              <a:ext cx="101818" cy="104409"/>
            </a:xfrm>
            <a:custGeom>
              <a:avLst/>
              <a:gdLst/>
              <a:ahLst/>
              <a:cxnLst/>
              <a:rect l="l" t="t" r="r" b="b"/>
              <a:pathLst>
                <a:path w="3144" h="3224" extrusionOk="0">
                  <a:moveTo>
                    <a:pt x="0" y="1"/>
                  </a:moveTo>
                  <a:lnTo>
                    <a:pt x="0" y="1"/>
                  </a:lnTo>
                  <a:cubicBezTo>
                    <a:pt x="80" y="816"/>
                    <a:pt x="438" y="3025"/>
                    <a:pt x="2367" y="3223"/>
                  </a:cubicBezTo>
                  <a:lnTo>
                    <a:pt x="2725" y="3223"/>
                  </a:lnTo>
                  <a:lnTo>
                    <a:pt x="2725" y="3204"/>
                  </a:lnTo>
                  <a:cubicBezTo>
                    <a:pt x="2725" y="3124"/>
                    <a:pt x="2725" y="3044"/>
                    <a:pt x="2686" y="2985"/>
                  </a:cubicBezTo>
                  <a:cubicBezTo>
                    <a:pt x="2745" y="2070"/>
                    <a:pt x="3143" y="995"/>
                    <a:pt x="3143" y="995"/>
                  </a:cubicBezTo>
                  <a:lnTo>
                    <a:pt x="0"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7"/>
            <p:cNvSpPr/>
            <p:nvPr/>
          </p:nvSpPr>
          <p:spPr>
            <a:xfrm>
              <a:off x="3272278" y="2024271"/>
              <a:ext cx="217789" cy="257007"/>
            </a:xfrm>
            <a:custGeom>
              <a:avLst/>
              <a:gdLst/>
              <a:ahLst/>
              <a:cxnLst/>
              <a:rect l="l" t="t" r="r" b="b"/>
              <a:pathLst>
                <a:path w="6725" h="7936" extrusionOk="0">
                  <a:moveTo>
                    <a:pt x="3091" y="1"/>
                  </a:moveTo>
                  <a:cubicBezTo>
                    <a:pt x="1793" y="1"/>
                    <a:pt x="427" y="914"/>
                    <a:pt x="200" y="2275"/>
                  </a:cubicBezTo>
                  <a:cubicBezTo>
                    <a:pt x="1" y="3469"/>
                    <a:pt x="1075" y="6751"/>
                    <a:pt x="1990" y="7368"/>
                  </a:cubicBezTo>
                  <a:cubicBezTo>
                    <a:pt x="2537" y="7738"/>
                    <a:pt x="3182" y="7936"/>
                    <a:pt x="3805" y="7936"/>
                  </a:cubicBezTo>
                  <a:cubicBezTo>
                    <a:pt x="4722" y="7936"/>
                    <a:pt x="5590" y="7508"/>
                    <a:pt x="6028" y="6572"/>
                  </a:cubicBezTo>
                  <a:cubicBezTo>
                    <a:pt x="6724" y="5060"/>
                    <a:pt x="5272" y="823"/>
                    <a:pt x="4258" y="286"/>
                  </a:cubicBezTo>
                  <a:cubicBezTo>
                    <a:pt x="3901" y="91"/>
                    <a:pt x="3499" y="1"/>
                    <a:pt x="3091"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7"/>
            <p:cNvSpPr/>
            <p:nvPr/>
          </p:nvSpPr>
          <p:spPr>
            <a:xfrm>
              <a:off x="3394693" y="2148272"/>
              <a:ext cx="8388" cy="21212"/>
            </a:xfrm>
            <a:custGeom>
              <a:avLst/>
              <a:gdLst/>
              <a:ahLst/>
              <a:cxnLst/>
              <a:rect l="l" t="t" r="r" b="b"/>
              <a:pathLst>
                <a:path w="259" h="655" extrusionOk="0">
                  <a:moveTo>
                    <a:pt x="75" y="0"/>
                  </a:moveTo>
                  <a:lnTo>
                    <a:pt x="75" y="0"/>
                  </a:lnTo>
                  <a:cubicBezTo>
                    <a:pt x="71" y="0"/>
                    <a:pt x="67" y="18"/>
                    <a:pt x="80" y="18"/>
                  </a:cubicBezTo>
                  <a:cubicBezTo>
                    <a:pt x="80" y="5"/>
                    <a:pt x="78" y="0"/>
                    <a:pt x="75" y="0"/>
                  </a:cubicBezTo>
                  <a:close/>
                  <a:moveTo>
                    <a:pt x="80" y="18"/>
                  </a:moveTo>
                  <a:lnTo>
                    <a:pt x="80" y="18"/>
                  </a:lnTo>
                  <a:cubicBezTo>
                    <a:pt x="159" y="257"/>
                    <a:pt x="179" y="515"/>
                    <a:pt x="0" y="655"/>
                  </a:cubicBezTo>
                  <a:cubicBezTo>
                    <a:pt x="259" y="535"/>
                    <a:pt x="179" y="177"/>
                    <a:pt x="80" y="18"/>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7"/>
            <p:cNvSpPr/>
            <p:nvPr/>
          </p:nvSpPr>
          <p:spPr>
            <a:xfrm>
              <a:off x="3376654" y="2142832"/>
              <a:ext cx="27171" cy="23641"/>
            </a:xfrm>
            <a:custGeom>
              <a:avLst/>
              <a:gdLst/>
              <a:ahLst/>
              <a:cxnLst/>
              <a:rect l="l" t="t" r="r" b="b"/>
              <a:pathLst>
                <a:path w="839" h="730" extrusionOk="0">
                  <a:moveTo>
                    <a:pt x="404" y="1"/>
                  </a:moveTo>
                  <a:cubicBezTo>
                    <a:pt x="389" y="1"/>
                    <a:pt x="374" y="3"/>
                    <a:pt x="358" y="7"/>
                  </a:cubicBezTo>
                  <a:cubicBezTo>
                    <a:pt x="0" y="82"/>
                    <a:pt x="160" y="729"/>
                    <a:pt x="482" y="729"/>
                  </a:cubicBezTo>
                  <a:cubicBezTo>
                    <a:pt x="500" y="729"/>
                    <a:pt x="519" y="727"/>
                    <a:pt x="537" y="723"/>
                  </a:cubicBezTo>
                  <a:cubicBezTo>
                    <a:pt x="839" y="648"/>
                    <a:pt x="676" y="1"/>
                    <a:pt x="40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7"/>
            <p:cNvSpPr/>
            <p:nvPr/>
          </p:nvSpPr>
          <p:spPr>
            <a:xfrm>
              <a:off x="3437214" y="2137229"/>
              <a:ext cx="12922" cy="18103"/>
            </a:xfrm>
            <a:custGeom>
              <a:avLst/>
              <a:gdLst/>
              <a:ahLst/>
              <a:cxnLst/>
              <a:rect l="l" t="t" r="r" b="b"/>
              <a:pathLst>
                <a:path w="399" h="559" extrusionOk="0">
                  <a:moveTo>
                    <a:pt x="0" y="1"/>
                  </a:moveTo>
                  <a:cubicBezTo>
                    <a:pt x="39" y="214"/>
                    <a:pt x="153" y="559"/>
                    <a:pt x="379" y="559"/>
                  </a:cubicBezTo>
                  <a:cubicBezTo>
                    <a:pt x="385" y="559"/>
                    <a:pt x="392" y="558"/>
                    <a:pt x="398" y="558"/>
                  </a:cubicBezTo>
                  <a:lnTo>
                    <a:pt x="398" y="518"/>
                  </a:lnTo>
                  <a:cubicBezTo>
                    <a:pt x="179" y="498"/>
                    <a:pt x="80" y="260"/>
                    <a:pt x="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7"/>
            <p:cNvSpPr/>
            <p:nvPr/>
          </p:nvSpPr>
          <p:spPr>
            <a:xfrm>
              <a:off x="3433522" y="2127805"/>
              <a:ext cx="26718" cy="23576"/>
            </a:xfrm>
            <a:custGeom>
              <a:avLst/>
              <a:gdLst/>
              <a:ahLst/>
              <a:cxnLst/>
              <a:rect l="l" t="t" r="r" b="b"/>
              <a:pathLst>
                <a:path w="825" h="728" extrusionOk="0">
                  <a:moveTo>
                    <a:pt x="349" y="0"/>
                  </a:moveTo>
                  <a:cubicBezTo>
                    <a:pt x="325" y="0"/>
                    <a:pt x="299" y="4"/>
                    <a:pt x="273" y="13"/>
                  </a:cubicBezTo>
                  <a:cubicBezTo>
                    <a:pt x="1" y="104"/>
                    <a:pt x="160" y="727"/>
                    <a:pt x="432" y="727"/>
                  </a:cubicBezTo>
                  <a:cubicBezTo>
                    <a:pt x="458" y="727"/>
                    <a:pt x="485" y="722"/>
                    <a:pt x="512" y="710"/>
                  </a:cubicBezTo>
                  <a:cubicBezTo>
                    <a:pt x="824" y="618"/>
                    <a:pt x="645" y="0"/>
                    <a:pt x="3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7"/>
            <p:cNvSpPr/>
            <p:nvPr/>
          </p:nvSpPr>
          <p:spPr>
            <a:xfrm>
              <a:off x="3367781" y="2114592"/>
              <a:ext cx="24354" cy="20370"/>
            </a:xfrm>
            <a:custGeom>
              <a:avLst/>
              <a:gdLst/>
              <a:ahLst/>
              <a:cxnLst/>
              <a:rect l="l" t="t" r="r" b="b"/>
              <a:pathLst>
                <a:path w="752" h="629" extrusionOk="0">
                  <a:moveTo>
                    <a:pt x="508" y="0"/>
                  </a:moveTo>
                  <a:cubicBezTo>
                    <a:pt x="427" y="0"/>
                    <a:pt x="340" y="34"/>
                    <a:pt x="254" y="83"/>
                  </a:cubicBezTo>
                  <a:cubicBezTo>
                    <a:pt x="135" y="163"/>
                    <a:pt x="55" y="262"/>
                    <a:pt x="16" y="402"/>
                  </a:cubicBezTo>
                  <a:cubicBezTo>
                    <a:pt x="1" y="538"/>
                    <a:pt x="78" y="628"/>
                    <a:pt x="168" y="628"/>
                  </a:cubicBezTo>
                  <a:cubicBezTo>
                    <a:pt x="196" y="628"/>
                    <a:pt x="226" y="619"/>
                    <a:pt x="254" y="600"/>
                  </a:cubicBezTo>
                  <a:cubicBezTo>
                    <a:pt x="354" y="561"/>
                    <a:pt x="433" y="481"/>
                    <a:pt x="513" y="421"/>
                  </a:cubicBezTo>
                  <a:cubicBezTo>
                    <a:pt x="612" y="362"/>
                    <a:pt x="692" y="342"/>
                    <a:pt x="732" y="203"/>
                  </a:cubicBezTo>
                  <a:cubicBezTo>
                    <a:pt x="752" y="163"/>
                    <a:pt x="712" y="63"/>
                    <a:pt x="652" y="43"/>
                  </a:cubicBezTo>
                  <a:cubicBezTo>
                    <a:pt x="607" y="13"/>
                    <a:pt x="558" y="0"/>
                    <a:pt x="50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7"/>
            <p:cNvSpPr/>
            <p:nvPr/>
          </p:nvSpPr>
          <p:spPr>
            <a:xfrm>
              <a:off x="3425620" y="2100537"/>
              <a:ext cx="29665" cy="13537"/>
            </a:xfrm>
            <a:custGeom>
              <a:avLst/>
              <a:gdLst/>
              <a:ahLst/>
              <a:cxnLst/>
              <a:rect l="l" t="t" r="r" b="b"/>
              <a:pathLst>
                <a:path w="916" h="418" extrusionOk="0">
                  <a:moveTo>
                    <a:pt x="358" y="0"/>
                  </a:moveTo>
                  <a:cubicBezTo>
                    <a:pt x="239" y="0"/>
                    <a:pt x="80" y="40"/>
                    <a:pt x="20" y="159"/>
                  </a:cubicBezTo>
                  <a:cubicBezTo>
                    <a:pt x="0" y="239"/>
                    <a:pt x="20" y="338"/>
                    <a:pt x="60" y="358"/>
                  </a:cubicBezTo>
                  <a:cubicBezTo>
                    <a:pt x="199" y="418"/>
                    <a:pt x="259" y="418"/>
                    <a:pt x="398" y="418"/>
                  </a:cubicBezTo>
                  <a:lnTo>
                    <a:pt x="696" y="418"/>
                  </a:lnTo>
                  <a:cubicBezTo>
                    <a:pt x="836" y="418"/>
                    <a:pt x="915" y="219"/>
                    <a:pt x="756" y="119"/>
                  </a:cubicBezTo>
                  <a:cubicBezTo>
                    <a:pt x="637" y="20"/>
                    <a:pt x="517" y="0"/>
                    <a:pt x="35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7"/>
            <p:cNvSpPr/>
            <p:nvPr/>
          </p:nvSpPr>
          <p:spPr>
            <a:xfrm>
              <a:off x="3406934" y="2214564"/>
              <a:ext cx="15480" cy="6574"/>
            </a:xfrm>
            <a:custGeom>
              <a:avLst/>
              <a:gdLst/>
              <a:ahLst/>
              <a:cxnLst/>
              <a:rect l="l" t="t" r="r" b="b"/>
              <a:pathLst>
                <a:path w="478" h="203" extrusionOk="0">
                  <a:moveTo>
                    <a:pt x="438" y="0"/>
                  </a:moveTo>
                  <a:cubicBezTo>
                    <a:pt x="378" y="60"/>
                    <a:pt x="299" y="100"/>
                    <a:pt x="219" y="119"/>
                  </a:cubicBezTo>
                  <a:cubicBezTo>
                    <a:pt x="201" y="129"/>
                    <a:pt x="183" y="133"/>
                    <a:pt x="166" y="133"/>
                  </a:cubicBezTo>
                  <a:cubicBezTo>
                    <a:pt x="111" y="133"/>
                    <a:pt x="61" y="90"/>
                    <a:pt x="0" y="60"/>
                  </a:cubicBezTo>
                  <a:lnTo>
                    <a:pt x="0" y="60"/>
                  </a:lnTo>
                  <a:cubicBezTo>
                    <a:pt x="18" y="146"/>
                    <a:pt x="80" y="203"/>
                    <a:pt x="175" y="203"/>
                  </a:cubicBezTo>
                  <a:cubicBezTo>
                    <a:pt x="189" y="203"/>
                    <a:pt x="204" y="202"/>
                    <a:pt x="219" y="199"/>
                  </a:cubicBezTo>
                  <a:cubicBezTo>
                    <a:pt x="319" y="199"/>
                    <a:pt x="438" y="100"/>
                    <a:pt x="47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7"/>
            <p:cNvSpPr/>
            <p:nvPr/>
          </p:nvSpPr>
          <p:spPr>
            <a:xfrm>
              <a:off x="3407582" y="2104779"/>
              <a:ext cx="42165" cy="93819"/>
            </a:xfrm>
            <a:custGeom>
              <a:avLst/>
              <a:gdLst/>
              <a:ahLst/>
              <a:cxnLst/>
              <a:rect l="l" t="t" r="r" b="b"/>
              <a:pathLst>
                <a:path w="1302" h="2897" extrusionOk="0">
                  <a:moveTo>
                    <a:pt x="390" y="0"/>
                  </a:moveTo>
                  <a:cubicBezTo>
                    <a:pt x="378" y="0"/>
                    <a:pt x="358" y="14"/>
                    <a:pt x="358" y="28"/>
                  </a:cubicBezTo>
                  <a:cubicBezTo>
                    <a:pt x="557" y="764"/>
                    <a:pt x="875" y="1421"/>
                    <a:pt x="1094" y="2117"/>
                  </a:cubicBezTo>
                  <a:cubicBezTo>
                    <a:pt x="999" y="2117"/>
                    <a:pt x="865" y="2091"/>
                    <a:pt x="765" y="2091"/>
                  </a:cubicBezTo>
                  <a:cubicBezTo>
                    <a:pt x="739" y="2091"/>
                    <a:pt x="716" y="2093"/>
                    <a:pt x="696" y="2097"/>
                  </a:cubicBezTo>
                  <a:cubicBezTo>
                    <a:pt x="677" y="2117"/>
                    <a:pt x="875" y="2594"/>
                    <a:pt x="875" y="2674"/>
                  </a:cubicBezTo>
                  <a:cubicBezTo>
                    <a:pt x="762" y="2722"/>
                    <a:pt x="656" y="2745"/>
                    <a:pt x="547" y="2745"/>
                  </a:cubicBezTo>
                  <a:cubicBezTo>
                    <a:pt x="387" y="2745"/>
                    <a:pt x="221" y="2697"/>
                    <a:pt x="20" y="2614"/>
                  </a:cubicBezTo>
                  <a:cubicBezTo>
                    <a:pt x="20" y="2674"/>
                    <a:pt x="0" y="2694"/>
                    <a:pt x="20" y="2694"/>
                  </a:cubicBezTo>
                  <a:cubicBezTo>
                    <a:pt x="177" y="2833"/>
                    <a:pt x="365" y="2896"/>
                    <a:pt x="543" y="2896"/>
                  </a:cubicBezTo>
                  <a:cubicBezTo>
                    <a:pt x="568" y="2896"/>
                    <a:pt x="592" y="2895"/>
                    <a:pt x="617" y="2893"/>
                  </a:cubicBezTo>
                  <a:cubicBezTo>
                    <a:pt x="716" y="2893"/>
                    <a:pt x="816" y="2873"/>
                    <a:pt x="895" y="2853"/>
                  </a:cubicBezTo>
                  <a:cubicBezTo>
                    <a:pt x="915" y="2853"/>
                    <a:pt x="915" y="2853"/>
                    <a:pt x="955" y="2813"/>
                  </a:cubicBezTo>
                  <a:cubicBezTo>
                    <a:pt x="975" y="2813"/>
                    <a:pt x="975" y="2813"/>
                    <a:pt x="995" y="2793"/>
                  </a:cubicBezTo>
                  <a:cubicBezTo>
                    <a:pt x="1015" y="2793"/>
                    <a:pt x="1015" y="2773"/>
                    <a:pt x="1015" y="2753"/>
                  </a:cubicBezTo>
                  <a:lnTo>
                    <a:pt x="1015" y="2714"/>
                  </a:lnTo>
                  <a:lnTo>
                    <a:pt x="1015" y="2694"/>
                  </a:lnTo>
                  <a:cubicBezTo>
                    <a:pt x="975" y="2515"/>
                    <a:pt x="895" y="2276"/>
                    <a:pt x="895" y="2276"/>
                  </a:cubicBezTo>
                  <a:lnTo>
                    <a:pt x="895" y="2276"/>
                  </a:lnTo>
                  <a:cubicBezTo>
                    <a:pt x="941" y="2287"/>
                    <a:pt x="1072" y="2312"/>
                    <a:pt x="1171" y="2312"/>
                  </a:cubicBezTo>
                  <a:cubicBezTo>
                    <a:pt x="1245" y="2312"/>
                    <a:pt x="1302" y="2299"/>
                    <a:pt x="1293" y="2256"/>
                  </a:cubicBezTo>
                  <a:cubicBezTo>
                    <a:pt x="1054" y="1520"/>
                    <a:pt x="796" y="705"/>
                    <a:pt x="398" y="8"/>
                  </a:cubicBezTo>
                  <a:cubicBezTo>
                    <a:pt x="398" y="2"/>
                    <a:pt x="395" y="0"/>
                    <a:pt x="3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7"/>
            <p:cNvSpPr/>
            <p:nvPr/>
          </p:nvSpPr>
          <p:spPr>
            <a:xfrm>
              <a:off x="3406934" y="2191992"/>
              <a:ext cx="25778" cy="18071"/>
            </a:xfrm>
            <a:custGeom>
              <a:avLst/>
              <a:gdLst/>
              <a:ahLst/>
              <a:cxnLst/>
              <a:rect l="l" t="t" r="r" b="b"/>
              <a:pathLst>
                <a:path w="796" h="558" extrusionOk="0">
                  <a:moveTo>
                    <a:pt x="20" y="1"/>
                  </a:moveTo>
                  <a:cubicBezTo>
                    <a:pt x="20" y="1"/>
                    <a:pt x="0" y="100"/>
                    <a:pt x="0" y="220"/>
                  </a:cubicBezTo>
                  <a:cubicBezTo>
                    <a:pt x="0" y="379"/>
                    <a:pt x="40" y="558"/>
                    <a:pt x="239" y="558"/>
                  </a:cubicBezTo>
                  <a:cubicBezTo>
                    <a:pt x="338" y="558"/>
                    <a:pt x="418" y="518"/>
                    <a:pt x="498" y="478"/>
                  </a:cubicBezTo>
                  <a:cubicBezTo>
                    <a:pt x="696" y="359"/>
                    <a:pt x="796" y="100"/>
                    <a:pt x="796" y="100"/>
                  </a:cubicBezTo>
                  <a:lnTo>
                    <a:pt x="796" y="100"/>
                  </a:lnTo>
                  <a:cubicBezTo>
                    <a:pt x="720" y="115"/>
                    <a:pt x="646" y="121"/>
                    <a:pt x="576" y="121"/>
                  </a:cubicBezTo>
                  <a:cubicBezTo>
                    <a:pt x="260" y="121"/>
                    <a:pt x="20" y="1"/>
                    <a:pt x="2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7"/>
            <p:cNvSpPr/>
            <p:nvPr/>
          </p:nvSpPr>
          <p:spPr>
            <a:xfrm>
              <a:off x="3407582" y="2199019"/>
              <a:ext cx="16128" cy="11043"/>
            </a:xfrm>
            <a:custGeom>
              <a:avLst/>
              <a:gdLst/>
              <a:ahLst/>
              <a:cxnLst/>
              <a:rect l="l" t="t" r="r" b="b"/>
              <a:pathLst>
                <a:path w="498" h="341" extrusionOk="0">
                  <a:moveTo>
                    <a:pt x="51" y="0"/>
                  </a:moveTo>
                  <a:cubicBezTo>
                    <a:pt x="34" y="0"/>
                    <a:pt x="17" y="1"/>
                    <a:pt x="0" y="3"/>
                  </a:cubicBezTo>
                  <a:cubicBezTo>
                    <a:pt x="0" y="162"/>
                    <a:pt x="60" y="341"/>
                    <a:pt x="259" y="341"/>
                  </a:cubicBezTo>
                  <a:cubicBezTo>
                    <a:pt x="358" y="341"/>
                    <a:pt x="418" y="301"/>
                    <a:pt x="497" y="261"/>
                  </a:cubicBezTo>
                  <a:cubicBezTo>
                    <a:pt x="425" y="97"/>
                    <a:pt x="235" y="0"/>
                    <a:pt x="5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7"/>
            <p:cNvSpPr/>
            <p:nvPr/>
          </p:nvSpPr>
          <p:spPr>
            <a:xfrm>
              <a:off x="3245301" y="1994153"/>
              <a:ext cx="231877" cy="188351"/>
            </a:xfrm>
            <a:custGeom>
              <a:avLst/>
              <a:gdLst/>
              <a:ahLst/>
              <a:cxnLst/>
              <a:rect l="l" t="t" r="r" b="b"/>
              <a:pathLst>
                <a:path w="7160" h="5816" extrusionOk="0">
                  <a:moveTo>
                    <a:pt x="5385" y="0"/>
                  </a:moveTo>
                  <a:cubicBezTo>
                    <a:pt x="5202" y="0"/>
                    <a:pt x="5111" y="420"/>
                    <a:pt x="5111" y="420"/>
                  </a:cubicBezTo>
                  <a:cubicBezTo>
                    <a:pt x="5111" y="420"/>
                    <a:pt x="4765" y="383"/>
                    <a:pt x="4267" y="383"/>
                  </a:cubicBezTo>
                  <a:cubicBezTo>
                    <a:pt x="3739" y="383"/>
                    <a:pt x="3041" y="425"/>
                    <a:pt x="2405" y="600"/>
                  </a:cubicBezTo>
                  <a:cubicBezTo>
                    <a:pt x="1152" y="918"/>
                    <a:pt x="834" y="2310"/>
                    <a:pt x="834" y="2310"/>
                  </a:cubicBezTo>
                  <a:cubicBezTo>
                    <a:pt x="834" y="2310"/>
                    <a:pt x="217" y="2609"/>
                    <a:pt x="98" y="3106"/>
                  </a:cubicBezTo>
                  <a:cubicBezTo>
                    <a:pt x="1" y="3610"/>
                    <a:pt x="1095" y="5816"/>
                    <a:pt x="1647" y="5816"/>
                  </a:cubicBezTo>
                  <a:cubicBezTo>
                    <a:pt x="1662" y="5816"/>
                    <a:pt x="1676" y="5814"/>
                    <a:pt x="1689" y="5811"/>
                  </a:cubicBezTo>
                  <a:cubicBezTo>
                    <a:pt x="2505" y="5612"/>
                    <a:pt x="2326" y="4081"/>
                    <a:pt x="2326" y="4081"/>
                  </a:cubicBezTo>
                  <a:cubicBezTo>
                    <a:pt x="2326" y="4081"/>
                    <a:pt x="3698" y="3524"/>
                    <a:pt x="3678" y="2410"/>
                  </a:cubicBezTo>
                  <a:lnTo>
                    <a:pt x="3678" y="2410"/>
                  </a:lnTo>
                  <a:cubicBezTo>
                    <a:pt x="3679" y="2410"/>
                    <a:pt x="4301" y="2644"/>
                    <a:pt x="5004" y="2644"/>
                  </a:cubicBezTo>
                  <a:cubicBezTo>
                    <a:pt x="5405" y="2644"/>
                    <a:pt x="5831" y="2568"/>
                    <a:pt x="6185" y="2330"/>
                  </a:cubicBezTo>
                  <a:cubicBezTo>
                    <a:pt x="7160" y="1714"/>
                    <a:pt x="6662" y="560"/>
                    <a:pt x="6483" y="321"/>
                  </a:cubicBezTo>
                  <a:cubicBezTo>
                    <a:pt x="6455" y="287"/>
                    <a:pt x="6421" y="273"/>
                    <a:pt x="6381" y="273"/>
                  </a:cubicBezTo>
                  <a:cubicBezTo>
                    <a:pt x="6168" y="273"/>
                    <a:pt x="5827" y="699"/>
                    <a:pt x="5827" y="699"/>
                  </a:cubicBezTo>
                  <a:cubicBezTo>
                    <a:pt x="5827" y="699"/>
                    <a:pt x="5608" y="23"/>
                    <a:pt x="5409" y="3"/>
                  </a:cubicBezTo>
                  <a:cubicBezTo>
                    <a:pt x="5401" y="1"/>
                    <a:pt x="5393" y="0"/>
                    <a:pt x="538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7"/>
            <p:cNvSpPr/>
            <p:nvPr/>
          </p:nvSpPr>
          <p:spPr>
            <a:xfrm>
              <a:off x="3316095" y="2065723"/>
              <a:ext cx="49646" cy="59297"/>
            </a:xfrm>
            <a:custGeom>
              <a:avLst/>
              <a:gdLst/>
              <a:ahLst/>
              <a:cxnLst/>
              <a:rect l="l" t="t" r="r" b="b"/>
              <a:pathLst>
                <a:path w="1533" h="1831" extrusionOk="0">
                  <a:moveTo>
                    <a:pt x="1433" y="1"/>
                  </a:moveTo>
                  <a:cubicBezTo>
                    <a:pt x="1492" y="220"/>
                    <a:pt x="1492" y="438"/>
                    <a:pt x="1453" y="677"/>
                  </a:cubicBezTo>
                  <a:cubicBezTo>
                    <a:pt x="1413" y="896"/>
                    <a:pt x="1313" y="1095"/>
                    <a:pt x="1194" y="1234"/>
                  </a:cubicBezTo>
                  <a:cubicBezTo>
                    <a:pt x="1035" y="1393"/>
                    <a:pt x="836" y="1513"/>
                    <a:pt x="637" y="1612"/>
                  </a:cubicBezTo>
                  <a:cubicBezTo>
                    <a:pt x="537" y="1672"/>
                    <a:pt x="438" y="1692"/>
                    <a:pt x="319" y="1732"/>
                  </a:cubicBezTo>
                  <a:cubicBezTo>
                    <a:pt x="219" y="1771"/>
                    <a:pt x="100" y="1791"/>
                    <a:pt x="0" y="1831"/>
                  </a:cubicBezTo>
                  <a:cubicBezTo>
                    <a:pt x="120" y="1831"/>
                    <a:pt x="219" y="1811"/>
                    <a:pt x="339" y="1791"/>
                  </a:cubicBezTo>
                  <a:cubicBezTo>
                    <a:pt x="438" y="1771"/>
                    <a:pt x="557" y="1732"/>
                    <a:pt x="657" y="1692"/>
                  </a:cubicBezTo>
                  <a:cubicBezTo>
                    <a:pt x="896" y="1612"/>
                    <a:pt x="1094" y="1493"/>
                    <a:pt x="1254" y="1314"/>
                  </a:cubicBezTo>
                  <a:cubicBezTo>
                    <a:pt x="1413" y="1135"/>
                    <a:pt x="1512" y="916"/>
                    <a:pt x="1532" y="677"/>
                  </a:cubicBezTo>
                  <a:cubicBezTo>
                    <a:pt x="1532" y="438"/>
                    <a:pt x="1512" y="220"/>
                    <a:pt x="1433"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7"/>
            <p:cNvSpPr/>
            <p:nvPr/>
          </p:nvSpPr>
          <p:spPr>
            <a:xfrm>
              <a:off x="3272278" y="2007755"/>
              <a:ext cx="106320" cy="67037"/>
            </a:xfrm>
            <a:custGeom>
              <a:avLst/>
              <a:gdLst/>
              <a:ahLst/>
              <a:cxnLst/>
              <a:rect l="l" t="t" r="r" b="b"/>
              <a:pathLst>
                <a:path w="3283" h="2070" extrusionOk="0">
                  <a:moveTo>
                    <a:pt x="2189" y="0"/>
                  </a:moveTo>
                  <a:cubicBezTo>
                    <a:pt x="1811" y="0"/>
                    <a:pt x="1453" y="40"/>
                    <a:pt x="1095" y="199"/>
                  </a:cubicBezTo>
                  <a:cubicBezTo>
                    <a:pt x="737" y="359"/>
                    <a:pt x="458" y="617"/>
                    <a:pt x="279" y="935"/>
                  </a:cubicBezTo>
                  <a:cubicBezTo>
                    <a:pt x="80" y="1313"/>
                    <a:pt x="1" y="1711"/>
                    <a:pt x="60" y="2069"/>
                  </a:cubicBezTo>
                  <a:cubicBezTo>
                    <a:pt x="60" y="1691"/>
                    <a:pt x="160" y="1313"/>
                    <a:pt x="319" y="1015"/>
                  </a:cubicBezTo>
                  <a:cubicBezTo>
                    <a:pt x="498" y="697"/>
                    <a:pt x="796" y="478"/>
                    <a:pt x="1115" y="319"/>
                  </a:cubicBezTo>
                  <a:cubicBezTo>
                    <a:pt x="1194" y="299"/>
                    <a:pt x="1294" y="239"/>
                    <a:pt x="1373" y="219"/>
                  </a:cubicBezTo>
                  <a:lnTo>
                    <a:pt x="1652" y="140"/>
                  </a:lnTo>
                  <a:cubicBezTo>
                    <a:pt x="1811" y="120"/>
                    <a:pt x="2010" y="100"/>
                    <a:pt x="2189" y="100"/>
                  </a:cubicBezTo>
                  <a:lnTo>
                    <a:pt x="2746" y="100"/>
                  </a:lnTo>
                  <a:cubicBezTo>
                    <a:pt x="2905" y="120"/>
                    <a:pt x="3104" y="120"/>
                    <a:pt x="3283" y="140"/>
                  </a:cubicBezTo>
                  <a:cubicBezTo>
                    <a:pt x="3104" y="120"/>
                    <a:pt x="2905" y="80"/>
                    <a:pt x="2746" y="40"/>
                  </a:cubicBezTo>
                  <a:cubicBezTo>
                    <a:pt x="2567" y="20"/>
                    <a:pt x="2368" y="20"/>
                    <a:pt x="218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7"/>
            <p:cNvSpPr/>
            <p:nvPr/>
          </p:nvSpPr>
          <p:spPr>
            <a:xfrm>
              <a:off x="3343136" y="2122494"/>
              <a:ext cx="79278" cy="69984"/>
            </a:xfrm>
            <a:custGeom>
              <a:avLst/>
              <a:gdLst/>
              <a:ahLst/>
              <a:cxnLst/>
              <a:rect l="l" t="t" r="r" b="b"/>
              <a:pathLst>
                <a:path w="2448" h="2161" extrusionOk="0">
                  <a:moveTo>
                    <a:pt x="1173" y="153"/>
                  </a:moveTo>
                  <a:cubicBezTo>
                    <a:pt x="1554" y="153"/>
                    <a:pt x="1905" y="366"/>
                    <a:pt x="2070" y="715"/>
                  </a:cubicBezTo>
                  <a:cubicBezTo>
                    <a:pt x="2269" y="1172"/>
                    <a:pt x="2050" y="1729"/>
                    <a:pt x="1572" y="1928"/>
                  </a:cubicBezTo>
                  <a:cubicBezTo>
                    <a:pt x="1453" y="1978"/>
                    <a:pt x="1330" y="2001"/>
                    <a:pt x="1209" y="2001"/>
                  </a:cubicBezTo>
                  <a:cubicBezTo>
                    <a:pt x="848" y="2001"/>
                    <a:pt x="508" y="1789"/>
                    <a:pt x="359" y="1431"/>
                  </a:cubicBezTo>
                  <a:cubicBezTo>
                    <a:pt x="160" y="953"/>
                    <a:pt x="379" y="416"/>
                    <a:pt x="856" y="217"/>
                  </a:cubicBezTo>
                  <a:cubicBezTo>
                    <a:pt x="916" y="177"/>
                    <a:pt x="996" y="158"/>
                    <a:pt x="1075" y="158"/>
                  </a:cubicBezTo>
                  <a:cubicBezTo>
                    <a:pt x="1108" y="154"/>
                    <a:pt x="1140" y="153"/>
                    <a:pt x="1173" y="153"/>
                  </a:cubicBezTo>
                  <a:close/>
                  <a:moveTo>
                    <a:pt x="1207" y="0"/>
                  </a:moveTo>
                  <a:cubicBezTo>
                    <a:pt x="1070" y="0"/>
                    <a:pt x="931" y="25"/>
                    <a:pt x="797" y="78"/>
                  </a:cubicBezTo>
                  <a:cubicBezTo>
                    <a:pt x="259" y="317"/>
                    <a:pt x="1" y="953"/>
                    <a:pt x="220" y="1510"/>
                  </a:cubicBezTo>
                  <a:cubicBezTo>
                    <a:pt x="378" y="1898"/>
                    <a:pt x="786" y="2160"/>
                    <a:pt x="1209" y="2160"/>
                  </a:cubicBezTo>
                  <a:cubicBezTo>
                    <a:pt x="1264" y="2160"/>
                    <a:pt x="1319" y="2156"/>
                    <a:pt x="1373" y="2147"/>
                  </a:cubicBezTo>
                  <a:cubicBezTo>
                    <a:pt x="1453" y="2147"/>
                    <a:pt x="1553" y="2127"/>
                    <a:pt x="1652" y="2067"/>
                  </a:cubicBezTo>
                  <a:cubicBezTo>
                    <a:pt x="2189" y="1848"/>
                    <a:pt x="2448" y="1212"/>
                    <a:pt x="2209" y="655"/>
                  </a:cubicBezTo>
                  <a:cubicBezTo>
                    <a:pt x="2043" y="247"/>
                    <a:pt x="1636" y="0"/>
                    <a:pt x="1207"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7"/>
            <p:cNvSpPr/>
            <p:nvPr/>
          </p:nvSpPr>
          <p:spPr>
            <a:xfrm>
              <a:off x="3430121" y="2101994"/>
              <a:ext cx="58002" cy="69531"/>
            </a:xfrm>
            <a:custGeom>
              <a:avLst/>
              <a:gdLst/>
              <a:ahLst/>
              <a:cxnLst/>
              <a:rect l="l" t="t" r="r" b="b"/>
              <a:pathLst>
                <a:path w="1791" h="2147" extrusionOk="0">
                  <a:moveTo>
                    <a:pt x="748" y="169"/>
                  </a:moveTo>
                  <a:cubicBezTo>
                    <a:pt x="868" y="169"/>
                    <a:pt x="998" y="210"/>
                    <a:pt x="1114" y="293"/>
                  </a:cubicBezTo>
                  <a:cubicBezTo>
                    <a:pt x="1293" y="452"/>
                    <a:pt x="1413" y="651"/>
                    <a:pt x="1492" y="890"/>
                  </a:cubicBezTo>
                  <a:cubicBezTo>
                    <a:pt x="1612" y="1387"/>
                    <a:pt x="1453" y="1865"/>
                    <a:pt x="1094" y="1964"/>
                  </a:cubicBezTo>
                  <a:cubicBezTo>
                    <a:pt x="1053" y="1976"/>
                    <a:pt x="1010" y="1982"/>
                    <a:pt x="967" y="1982"/>
                  </a:cubicBezTo>
                  <a:cubicBezTo>
                    <a:pt x="662" y="1982"/>
                    <a:pt x="341" y="1684"/>
                    <a:pt x="219" y="1248"/>
                  </a:cubicBezTo>
                  <a:cubicBezTo>
                    <a:pt x="179" y="989"/>
                    <a:pt x="179" y="751"/>
                    <a:pt x="259" y="552"/>
                  </a:cubicBezTo>
                  <a:cubicBezTo>
                    <a:pt x="319" y="353"/>
                    <a:pt x="438" y="214"/>
                    <a:pt x="617" y="174"/>
                  </a:cubicBezTo>
                  <a:lnTo>
                    <a:pt x="677" y="174"/>
                  </a:lnTo>
                  <a:cubicBezTo>
                    <a:pt x="700" y="171"/>
                    <a:pt x="724" y="169"/>
                    <a:pt x="748" y="169"/>
                  </a:cubicBezTo>
                  <a:close/>
                  <a:moveTo>
                    <a:pt x="728" y="1"/>
                  </a:moveTo>
                  <a:cubicBezTo>
                    <a:pt x="678" y="1"/>
                    <a:pt x="628" y="6"/>
                    <a:pt x="577" y="15"/>
                  </a:cubicBezTo>
                  <a:cubicBezTo>
                    <a:pt x="358" y="94"/>
                    <a:pt x="199" y="253"/>
                    <a:pt x="100" y="492"/>
                  </a:cubicBezTo>
                  <a:cubicBezTo>
                    <a:pt x="0" y="751"/>
                    <a:pt x="0" y="1009"/>
                    <a:pt x="80" y="1288"/>
                  </a:cubicBezTo>
                  <a:cubicBezTo>
                    <a:pt x="212" y="1815"/>
                    <a:pt x="629" y="2146"/>
                    <a:pt x="1011" y="2146"/>
                  </a:cubicBezTo>
                  <a:cubicBezTo>
                    <a:pt x="1032" y="2146"/>
                    <a:pt x="1053" y="2145"/>
                    <a:pt x="1075" y="2143"/>
                  </a:cubicBezTo>
                  <a:cubicBezTo>
                    <a:pt x="1094" y="2143"/>
                    <a:pt x="1114" y="2143"/>
                    <a:pt x="1154" y="2103"/>
                  </a:cubicBezTo>
                  <a:cubicBezTo>
                    <a:pt x="1572" y="2004"/>
                    <a:pt x="1791" y="1447"/>
                    <a:pt x="1651" y="870"/>
                  </a:cubicBezTo>
                  <a:cubicBezTo>
                    <a:pt x="1572" y="592"/>
                    <a:pt x="1413" y="353"/>
                    <a:pt x="1214" y="194"/>
                  </a:cubicBezTo>
                  <a:cubicBezTo>
                    <a:pt x="1061" y="56"/>
                    <a:pt x="896" y="1"/>
                    <a:pt x="728"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7"/>
            <p:cNvSpPr/>
            <p:nvPr/>
          </p:nvSpPr>
          <p:spPr>
            <a:xfrm>
              <a:off x="3410140" y="2135675"/>
              <a:ext cx="25163" cy="13181"/>
            </a:xfrm>
            <a:custGeom>
              <a:avLst/>
              <a:gdLst/>
              <a:ahLst/>
              <a:cxnLst/>
              <a:rect l="l" t="t" r="r" b="b"/>
              <a:pathLst>
                <a:path w="777" h="407" extrusionOk="0">
                  <a:moveTo>
                    <a:pt x="535" y="0"/>
                  </a:moveTo>
                  <a:cubicBezTo>
                    <a:pt x="295" y="0"/>
                    <a:pt x="91" y="192"/>
                    <a:pt x="1" y="327"/>
                  </a:cubicBezTo>
                  <a:lnTo>
                    <a:pt x="120" y="407"/>
                  </a:lnTo>
                  <a:cubicBezTo>
                    <a:pt x="136" y="376"/>
                    <a:pt x="311" y="148"/>
                    <a:pt x="520" y="148"/>
                  </a:cubicBezTo>
                  <a:cubicBezTo>
                    <a:pt x="577" y="148"/>
                    <a:pt x="637" y="165"/>
                    <a:pt x="697" y="208"/>
                  </a:cubicBezTo>
                  <a:lnTo>
                    <a:pt x="777" y="69"/>
                  </a:lnTo>
                  <a:cubicBezTo>
                    <a:pt x="694" y="20"/>
                    <a:pt x="612" y="0"/>
                    <a:pt x="535"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7"/>
            <p:cNvSpPr/>
            <p:nvPr/>
          </p:nvSpPr>
          <p:spPr>
            <a:xfrm>
              <a:off x="3268424" y="2156563"/>
              <a:ext cx="81837" cy="40611"/>
            </a:xfrm>
            <a:custGeom>
              <a:avLst/>
              <a:gdLst/>
              <a:ahLst/>
              <a:cxnLst/>
              <a:rect l="l" t="t" r="r" b="b"/>
              <a:pathLst>
                <a:path w="2527" h="1254" extrusionOk="0">
                  <a:moveTo>
                    <a:pt x="2507" y="1"/>
                  </a:moveTo>
                  <a:cubicBezTo>
                    <a:pt x="2427" y="21"/>
                    <a:pt x="716" y="319"/>
                    <a:pt x="438" y="458"/>
                  </a:cubicBezTo>
                  <a:cubicBezTo>
                    <a:pt x="140" y="578"/>
                    <a:pt x="20" y="1154"/>
                    <a:pt x="0" y="1214"/>
                  </a:cubicBezTo>
                  <a:lnTo>
                    <a:pt x="140" y="1254"/>
                  </a:lnTo>
                  <a:cubicBezTo>
                    <a:pt x="179" y="1095"/>
                    <a:pt x="319" y="657"/>
                    <a:pt x="518" y="597"/>
                  </a:cubicBezTo>
                  <a:cubicBezTo>
                    <a:pt x="716" y="498"/>
                    <a:pt x="1990" y="259"/>
                    <a:pt x="2527" y="160"/>
                  </a:cubicBezTo>
                  <a:lnTo>
                    <a:pt x="2507" y="1"/>
                  </a:ln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3254887" y="2159801"/>
              <a:ext cx="69595" cy="65806"/>
            </a:xfrm>
            <a:custGeom>
              <a:avLst/>
              <a:gdLst/>
              <a:ahLst/>
              <a:cxnLst/>
              <a:rect l="l" t="t" r="r" b="b"/>
              <a:pathLst>
                <a:path w="2149" h="2032" extrusionOk="0">
                  <a:moveTo>
                    <a:pt x="679" y="1"/>
                  </a:moveTo>
                  <a:cubicBezTo>
                    <a:pt x="591" y="1"/>
                    <a:pt x="509" y="24"/>
                    <a:pt x="438" y="80"/>
                  </a:cubicBezTo>
                  <a:cubicBezTo>
                    <a:pt x="1" y="418"/>
                    <a:pt x="796" y="1890"/>
                    <a:pt x="1413" y="2009"/>
                  </a:cubicBezTo>
                  <a:cubicBezTo>
                    <a:pt x="1479" y="2025"/>
                    <a:pt x="1540" y="2032"/>
                    <a:pt x="1595" y="2032"/>
                  </a:cubicBezTo>
                  <a:cubicBezTo>
                    <a:pt x="2039" y="2032"/>
                    <a:pt x="2149" y="1592"/>
                    <a:pt x="2149" y="1592"/>
                  </a:cubicBezTo>
                  <a:lnTo>
                    <a:pt x="1811" y="696"/>
                  </a:lnTo>
                  <a:cubicBezTo>
                    <a:pt x="1811" y="696"/>
                    <a:pt x="1158" y="1"/>
                    <a:pt x="679"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3276294" y="2175896"/>
              <a:ext cx="38538" cy="38959"/>
            </a:xfrm>
            <a:custGeom>
              <a:avLst/>
              <a:gdLst/>
              <a:ahLst/>
              <a:cxnLst/>
              <a:rect l="l" t="t" r="r" b="b"/>
              <a:pathLst>
                <a:path w="1190" h="1203" extrusionOk="0">
                  <a:moveTo>
                    <a:pt x="36" y="0"/>
                  </a:moveTo>
                  <a:cubicBezTo>
                    <a:pt x="9" y="0"/>
                    <a:pt x="0" y="9"/>
                    <a:pt x="9" y="9"/>
                  </a:cubicBezTo>
                  <a:cubicBezTo>
                    <a:pt x="14" y="9"/>
                    <a:pt x="23" y="7"/>
                    <a:pt x="36" y="0"/>
                  </a:cubicBezTo>
                  <a:close/>
                  <a:moveTo>
                    <a:pt x="60" y="0"/>
                  </a:moveTo>
                  <a:cubicBezTo>
                    <a:pt x="52" y="0"/>
                    <a:pt x="44" y="0"/>
                    <a:pt x="36" y="0"/>
                  </a:cubicBezTo>
                  <a:cubicBezTo>
                    <a:pt x="454" y="120"/>
                    <a:pt x="732" y="458"/>
                    <a:pt x="931" y="816"/>
                  </a:cubicBezTo>
                  <a:cubicBezTo>
                    <a:pt x="839" y="747"/>
                    <a:pt x="740" y="691"/>
                    <a:pt x="642" y="691"/>
                  </a:cubicBezTo>
                  <a:cubicBezTo>
                    <a:pt x="571" y="691"/>
                    <a:pt x="501" y="721"/>
                    <a:pt x="434" y="796"/>
                  </a:cubicBezTo>
                  <a:cubicBezTo>
                    <a:pt x="434" y="796"/>
                    <a:pt x="434" y="816"/>
                    <a:pt x="454" y="816"/>
                  </a:cubicBezTo>
                  <a:cubicBezTo>
                    <a:pt x="505" y="802"/>
                    <a:pt x="553" y="792"/>
                    <a:pt x="601" y="792"/>
                  </a:cubicBezTo>
                  <a:cubicBezTo>
                    <a:pt x="686" y="792"/>
                    <a:pt x="770" y="820"/>
                    <a:pt x="871" y="896"/>
                  </a:cubicBezTo>
                  <a:cubicBezTo>
                    <a:pt x="971" y="975"/>
                    <a:pt x="1050" y="1095"/>
                    <a:pt x="1130" y="1194"/>
                  </a:cubicBezTo>
                  <a:cubicBezTo>
                    <a:pt x="1136" y="1200"/>
                    <a:pt x="1143" y="1202"/>
                    <a:pt x="1151" y="1202"/>
                  </a:cubicBezTo>
                  <a:cubicBezTo>
                    <a:pt x="1170" y="1202"/>
                    <a:pt x="1190" y="1188"/>
                    <a:pt x="1190" y="1174"/>
                  </a:cubicBezTo>
                  <a:cubicBezTo>
                    <a:pt x="1092" y="626"/>
                    <a:pt x="589" y="0"/>
                    <a:pt x="6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
            <p:cNvSpPr/>
            <p:nvPr/>
          </p:nvSpPr>
          <p:spPr>
            <a:xfrm>
              <a:off x="3039075" y="2303169"/>
              <a:ext cx="505757" cy="629597"/>
            </a:xfrm>
            <a:custGeom>
              <a:avLst/>
              <a:gdLst/>
              <a:ahLst/>
              <a:cxnLst/>
              <a:rect l="l" t="t" r="r" b="b"/>
              <a:pathLst>
                <a:path w="15617" h="19441" extrusionOk="0">
                  <a:moveTo>
                    <a:pt x="8199" y="0"/>
                  </a:moveTo>
                  <a:cubicBezTo>
                    <a:pt x="7936" y="0"/>
                    <a:pt x="7713" y="45"/>
                    <a:pt x="7560" y="149"/>
                  </a:cubicBezTo>
                  <a:cubicBezTo>
                    <a:pt x="5610" y="1442"/>
                    <a:pt x="4476" y="4286"/>
                    <a:pt x="3740" y="5917"/>
                  </a:cubicBezTo>
                  <a:cubicBezTo>
                    <a:pt x="3203" y="7131"/>
                    <a:pt x="2527" y="9220"/>
                    <a:pt x="1910" y="11368"/>
                  </a:cubicBezTo>
                  <a:cubicBezTo>
                    <a:pt x="856" y="14889"/>
                    <a:pt x="1" y="18569"/>
                    <a:pt x="120" y="18728"/>
                  </a:cubicBezTo>
                  <a:cubicBezTo>
                    <a:pt x="138" y="18765"/>
                    <a:pt x="12928" y="19441"/>
                    <a:pt x="15105" y="19441"/>
                  </a:cubicBezTo>
                  <a:cubicBezTo>
                    <a:pt x="15295" y="19441"/>
                    <a:pt x="15405" y="19436"/>
                    <a:pt x="15417" y="19425"/>
                  </a:cubicBezTo>
                  <a:cubicBezTo>
                    <a:pt x="15616" y="19226"/>
                    <a:pt x="14164" y="4187"/>
                    <a:pt x="11359" y="1223"/>
                  </a:cubicBezTo>
                  <a:cubicBezTo>
                    <a:pt x="10808" y="655"/>
                    <a:pt x="9207" y="0"/>
                    <a:pt x="8199" y="0"/>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7"/>
            <p:cNvSpPr/>
            <p:nvPr/>
          </p:nvSpPr>
          <p:spPr>
            <a:xfrm>
              <a:off x="3058409" y="2470048"/>
              <a:ext cx="111469" cy="354940"/>
            </a:xfrm>
            <a:custGeom>
              <a:avLst/>
              <a:gdLst/>
              <a:ahLst/>
              <a:cxnLst/>
              <a:rect l="l" t="t" r="r" b="b"/>
              <a:pathLst>
                <a:path w="3442" h="10960" extrusionOk="0">
                  <a:moveTo>
                    <a:pt x="3419" y="1"/>
                  </a:moveTo>
                  <a:cubicBezTo>
                    <a:pt x="3410" y="1"/>
                    <a:pt x="3402" y="10"/>
                    <a:pt x="3402" y="28"/>
                  </a:cubicBezTo>
                  <a:cubicBezTo>
                    <a:pt x="2805" y="1381"/>
                    <a:pt x="2248" y="2754"/>
                    <a:pt x="1751" y="4166"/>
                  </a:cubicBezTo>
                  <a:cubicBezTo>
                    <a:pt x="1293" y="5559"/>
                    <a:pt x="895" y="7011"/>
                    <a:pt x="518" y="8443"/>
                  </a:cubicBezTo>
                  <a:cubicBezTo>
                    <a:pt x="319" y="9278"/>
                    <a:pt x="140" y="10114"/>
                    <a:pt x="0" y="10930"/>
                  </a:cubicBezTo>
                  <a:cubicBezTo>
                    <a:pt x="0" y="10949"/>
                    <a:pt x="5" y="10959"/>
                    <a:pt x="13" y="10959"/>
                  </a:cubicBezTo>
                  <a:cubicBezTo>
                    <a:pt x="20" y="10959"/>
                    <a:pt x="30" y="10949"/>
                    <a:pt x="40" y="10930"/>
                  </a:cubicBezTo>
                  <a:cubicBezTo>
                    <a:pt x="438" y="9517"/>
                    <a:pt x="816" y="8085"/>
                    <a:pt x="1234" y="6653"/>
                  </a:cubicBezTo>
                  <a:cubicBezTo>
                    <a:pt x="1651" y="5240"/>
                    <a:pt x="2129" y="3828"/>
                    <a:pt x="2606" y="2415"/>
                  </a:cubicBezTo>
                  <a:cubicBezTo>
                    <a:pt x="2885" y="1620"/>
                    <a:pt x="3143" y="824"/>
                    <a:pt x="3442" y="48"/>
                  </a:cubicBezTo>
                  <a:cubicBezTo>
                    <a:pt x="3442" y="15"/>
                    <a:pt x="3430" y="1"/>
                    <a:pt x="341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7"/>
            <p:cNvSpPr/>
            <p:nvPr/>
          </p:nvSpPr>
          <p:spPr>
            <a:xfrm>
              <a:off x="3288600" y="2317839"/>
              <a:ext cx="749680" cy="393445"/>
            </a:xfrm>
            <a:custGeom>
              <a:avLst/>
              <a:gdLst/>
              <a:ahLst/>
              <a:cxnLst/>
              <a:rect l="l" t="t" r="r" b="b"/>
              <a:pathLst>
                <a:path w="23149" h="12149" extrusionOk="0">
                  <a:moveTo>
                    <a:pt x="1229" y="0"/>
                  </a:moveTo>
                  <a:cubicBezTo>
                    <a:pt x="1" y="0"/>
                    <a:pt x="223" y="1509"/>
                    <a:pt x="1585" y="3336"/>
                  </a:cubicBezTo>
                  <a:cubicBezTo>
                    <a:pt x="3973" y="6479"/>
                    <a:pt x="8966" y="12128"/>
                    <a:pt x="11810" y="12148"/>
                  </a:cubicBezTo>
                  <a:cubicBezTo>
                    <a:pt x="11826" y="12149"/>
                    <a:pt x="11842" y="12149"/>
                    <a:pt x="11858" y="12149"/>
                  </a:cubicBezTo>
                  <a:cubicBezTo>
                    <a:pt x="14858" y="12149"/>
                    <a:pt x="20870" y="8442"/>
                    <a:pt x="22473" y="7334"/>
                  </a:cubicBezTo>
                  <a:cubicBezTo>
                    <a:pt x="23148" y="6871"/>
                    <a:pt x="19572" y="2268"/>
                    <a:pt x="18578" y="2268"/>
                  </a:cubicBezTo>
                  <a:cubicBezTo>
                    <a:pt x="18548" y="2268"/>
                    <a:pt x="18520" y="2273"/>
                    <a:pt x="18494" y="2282"/>
                  </a:cubicBezTo>
                  <a:cubicBezTo>
                    <a:pt x="17679" y="2580"/>
                    <a:pt x="12447" y="5763"/>
                    <a:pt x="11790" y="5882"/>
                  </a:cubicBezTo>
                  <a:cubicBezTo>
                    <a:pt x="11781" y="5884"/>
                    <a:pt x="11770" y="5884"/>
                    <a:pt x="11759" y="5884"/>
                  </a:cubicBezTo>
                  <a:cubicBezTo>
                    <a:pt x="10999" y="5884"/>
                    <a:pt x="6475" y="2614"/>
                    <a:pt x="3535" y="869"/>
                  </a:cubicBezTo>
                  <a:cubicBezTo>
                    <a:pt x="2501" y="261"/>
                    <a:pt x="1739" y="0"/>
                    <a:pt x="122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7"/>
            <p:cNvSpPr/>
            <p:nvPr/>
          </p:nvSpPr>
          <p:spPr>
            <a:xfrm>
              <a:off x="3816667" y="2260194"/>
              <a:ext cx="378062" cy="320968"/>
            </a:xfrm>
            <a:custGeom>
              <a:avLst/>
              <a:gdLst/>
              <a:ahLst/>
              <a:cxnLst/>
              <a:rect l="l" t="t" r="r" b="b"/>
              <a:pathLst>
                <a:path w="11674" h="9911" extrusionOk="0">
                  <a:moveTo>
                    <a:pt x="7274" y="0"/>
                  </a:moveTo>
                  <a:cubicBezTo>
                    <a:pt x="7241" y="0"/>
                    <a:pt x="7210" y="1"/>
                    <a:pt x="7181" y="3"/>
                  </a:cubicBezTo>
                  <a:cubicBezTo>
                    <a:pt x="6386" y="63"/>
                    <a:pt x="3282" y="1137"/>
                    <a:pt x="2586" y="1734"/>
                  </a:cubicBezTo>
                  <a:cubicBezTo>
                    <a:pt x="1890" y="2331"/>
                    <a:pt x="318" y="4977"/>
                    <a:pt x="0" y="5355"/>
                  </a:cubicBezTo>
                  <a:lnTo>
                    <a:pt x="4933" y="9910"/>
                  </a:lnTo>
                  <a:cubicBezTo>
                    <a:pt x="4933" y="9910"/>
                    <a:pt x="6883" y="8756"/>
                    <a:pt x="7519" y="8259"/>
                  </a:cubicBezTo>
                  <a:cubicBezTo>
                    <a:pt x="8713" y="7264"/>
                    <a:pt x="9131" y="6051"/>
                    <a:pt x="9708" y="5434"/>
                  </a:cubicBezTo>
                  <a:cubicBezTo>
                    <a:pt x="10603" y="4479"/>
                    <a:pt x="11040" y="4420"/>
                    <a:pt x="10921" y="3863"/>
                  </a:cubicBezTo>
                  <a:cubicBezTo>
                    <a:pt x="10874" y="3661"/>
                    <a:pt x="10508" y="3516"/>
                    <a:pt x="10048" y="3516"/>
                  </a:cubicBezTo>
                  <a:cubicBezTo>
                    <a:pt x="9736" y="3516"/>
                    <a:pt x="9381" y="3583"/>
                    <a:pt x="9051" y="3743"/>
                  </a:cubicBezTo>
                  <a:cubicBezTo>
                    <a:pt x="8236" y="4141"/>
                    <a:pt x="7838" y="4778"/>
                    <a:pt x="7161" y="4917"/>
                  </a:cubicBezTo>
                  <a:cubicBezTo>
                    <a:pt x="7103" y="4927"/>
                    <a:pt x="7044" y="4932"/>
                    <a:pt x="6984" y="4932"/>
                  </a:cubicBezTo>
                  <a:cubicBezTo>
                    <a:pt x="6344" y="4932"/>
                    <a:pt x="5623" y="4387"/>
                    <a:pt x="5550" y="4042"/>
                  </a:cubicBezTo>
                  <a:cubicBezTo>
                    <a:pt x="5451" y="3425"/>
                    <a:pt x="6684" y="2371"/>
                    <a:pt x="7142" y="2291"/>
                  </a:cubicBezTo>
                  <a:cubicBezTo>
                    <a:pt x="7228" y="2279"/>
                    <a:pt x="7311" y="2273"/>
                    <a:pt x="7403" y="2273"/>
                  </a:cubicBezTo>
                  <a:cubicBezTo>
                    <a:pt x="7755" y="2273"/>
                    <a:pt x="8225" y="2355"/>
                    <a:pt x="9409" y="2450"/>
                  </a:cubicBezTo>
                  <a:cubicBezTo>
                    <a:pt x="9505" y="2457"/>
                    <a:pt x="9597" y="2461"/>
                    <a:pt x="9686" y="2461"/>
                  </a:cubicBezTo>
                  <a:cubicBezTo>
                    <a:pt x="11097" y="2461"/>
                    <a:pt x="11673" y="1611"/>
                    <a:pt x="11299" y="1237"/>
                  </a:cubicBezTo>
                  <a:cubicBezTo>
                    <a:pt x="10781" y="757"/>
                    <a:pt x="8173" y="0"/>
                    <a:pt x="7274"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7"/>
            <p:cNvSpPr/>
            <p:nvPr/>
          </p:nvSpPr>
          <p:spPr>
            <a:xfrm>
              <a:off x="4049222" y="2334388"/>
              <a:ext cx="179121" cy="170734"/>
            </a:xfrm>
            <a:custGeom>
              <a:avLst/>
              <a:gdLst/>
              <a:ahLst/>
              <a:cxnLst/>
              <a:rect l="l" t="t" r="r" b="b"/>
              <a:pathLst>
                <a:path w="5531" h="5272" extrusionOk="0">
                  <a:moveTo>
                    <a:pt x="537" y="0"/>
                  </a:moveTo>
                  <a:cubicBezTo>
                    <a:pt x="537" y="0"/>
                    <a:pt x="358" y="3064"/>
                    <a:pt x="299" y="4058"/>
                  </a:cubicBezTo>
                  <a:cubicBezTo>
                    <a:pt x="279" y="4476"/>
                    <a:pt x="0" y="5013"/>
                    <a:pt x="0" y="5013"/>
                  </a:cubicBezTo>
                  <a:lnTo>
                    <a:pt x="5013" y="5272"/>
                  </a:lnTo>
                  <a:cubicBezTo>
                    <a:pt x="5013" y="5272"/>
                    <a:pt x="5272" y="4774"/>
                    <a:pt x="5312" y="4277"/>
                  </a:cubicBezTo>
                  <a:cubicBezTo>
                    <a:pt x="5351" y="3282"/>
                    <a:pt x="5530" y="279"/>
                    <a:pt x="5530" y="279"/>
                  </a:cubicBezTo>
                  <a:lnTo>
                    <a:pt x="537"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7"/>
            <p:cNvSpPr/>
            <p:nvPr/>
          </p:nvSpPr>
          <p:spPr>
            <a:xfrm>
              <a:off x="4084651" y="2373023"/>
              <a:ext cx="114708" cy="9068"/>
            </a:xfrm>
            <a:custGeom>
              <a:avLst/>
              <a:gdLst/>
              <a:ahLst/>
              <a:cxnLst/>
              <a:rect l="l" t="t" r="r" b="b"/>
              <a:pathLst>
                <a:path w="3542" h="280" extrusionOk="0">
                  <a:moveTo>
                    <a:pt x="0" y="1"/>
                  </a:moveTo>
                  <a:cubicBezTo>
                    <a:pt x="597" y="100"/>
                    <a:pt x="1194" y="160"/>
                    <a:pt x="1771" y="200"/>
                  </a:cubicBezTo>
                  <a:cubicBezTo>
                    <a:pt x="2348" y="259"/>
                    <a:pt x="2945" y="279"/>
                    <a:pt x="3541" y="279"/>
                  </a:cubicBezTo>
                  <a:cubicBezTo>
                    <a:pt x="2945" y="180"/>
                    <a:pt x="2368" y="140"/>
                    <a:pt x="1771" y="80"/>
                  </a:cubicBezTo>
                  <a:cubicBezTo>
                    <a:pt x="1194" y="40"/>
                    <a:pt x="597"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7"/>
            <p:cNvSpPr/>
            <p:nvPr/>
          </p:nvSpPr>
          <p:spPr>
            <a:xfrm>
              <a:off x="4083355" y="2394947"/>
              <a:ext cx="103114" cy="7092"/>
            </a:xfrm>
            <a:custGeom>
              <a:avLst/>
              <a:gdLst/>
              <a:ahLst/>
              <a:cxnLst/>
              <a:rect l="l" t="t" r="r" b="b"/>
              <a:pathLst>
                <a:path w="3184" h="219" extrusionOk="0">
                  <a:moveTo>
                    <a:pt x="1" y="0"/>
                  </a:moveTo>
                  <a:cubicBezTo>
                    <a:pt x="538" y="80"/>
                    <a:pt x="1075" y="119"/>
                    <a:pt x="1592" y="179"/>
                  </a:cubicBezTo>
                  <a:cubicBezTo>
                    <a:pt x="2109" y="199"/>
                    <a:pt x="2666" y="219"/>
                    <a:pt x="3183" y="219"/>
                  </a:cubicBezTo>
                  <a:cubicBezTo>
                    <a:pt x="2666" y="159"/>
                    <a:pt x="2109" y="99"/>
                    <a:pt x="1592" y="60"/>
                  </a:cubicBezTo>
                  <a:cubicBezTo>
                    <a:pt x="1075" y="20"/>
                    <a:pt x="51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4081412" y="2416192"/>
              <a:ext cx="90225" cy="7351"/>
            </a:xfrm>
            <a:custGeom>
              <a:avLst/>
              <a:gdLst/>
              <a:ahLst/>
              <a:cxnLst/>
              <a:rect l="l" t="t" r="r" b="b"/>
              <a:pathLst>
                <a:path w="2786" h="227" extrusionOk="0">
                  <a:moveTo>
                    <a:pt x="1" y="0"/>
                  </a:moveTo>
                  <a:cubicBezTo>
                    <a:pt x="478" y="60"/>
                    <a:pt x="936" y="120"/>
                    <a:pt x="1393" y="160"/>
                  </a:cubicBezTo>
                  <a:cubicBezTo>
                    <a:pt x="1751" y="204"/>
                    <a:pt x="2087" y="227"/>
                    <a:pt x="2434" y="227"/>
                  </a:cubicBezTo>
                  <a:cubicBezTo>
                    <a:pt x="2550" y="227"/>
                    <a:pt x="2667" y="224"/>
                    <a:pt x="2786" y="219"/>
                  </a:cubicBezTo>
                  <a:cubicBezTo>
                    <a:pt x="2328" y="120"/>
                    <a:pt x="1871" y="100"/>
                    <a:pt x="1393" y="40"/>
                  </a:cubicBezTo>
                  <a:cubicBezTo>
                    <a:pt x="936" y="0"/>
                    <a:pt x="47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4080149" y="2437436"/>
              <a:ext cx="114060" cy="9068"/>
            </a:xfrm>
            <a:custGeom>
              <a:avLst/>
              <a:gdLst/>
              <a:ahLst/>
              <a:cxnLst/>
              <a:rect l="l" t="t" r="r" b="b"/>
              <a:pathLst>
                <a:path w="3522" h="280" extrusionOk="0">
                  <a:moveTo>
                    <a:pt x="0" y="1"/>
                  </a:moveTo>
                  <a:cubicBezTo>
                    <a:pt x="597" y="81"/>
                    <a:pt x="1174" y="160"/>
                    <a:pt x="1751" y="200"/>
                  </a:cubicBezTo>
                  <a:cubicBezTo>
                    <a:pt x="2328" y="260"/>
                    <a:pt x="2924" y="279"/>
                    <a:pt x="3521" y="279"/>
                  </a:cubicBezTo>
                  <a:cubicBezTo>
                    <a:pt x="2924" y="180"/>
                    <a:pt x="2367" y="140"/>
                    <a:pt x="1751" y="81"/>
                  </a:cubicBezTo>
                  <a:cubicBezTo>
                    <a:pt x="1194" y="41"/>
                    <a:pt x="597"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3900414" y="2242771"/>
              <a:ext cx="274269" cy="141231"/>
            </a:xfrm>
            <a:custGeom>
              <a:avLst/>
              <a:gdLst/>
              <a:ahLst/>
              <a:cxnLst/>
              <a:rect l="l" t="t" r="r" b="b"/>
              <a:pathLst>
                <a:path w="8469" h="4361" extrusionOk="0">
                  <a:moveTo>
                    <a:pt x="4435" y="0"/>
                  </a:moveTo>
                  <a:cubicBezTo>
                    <a:pt x="4408" y="0"/>
                    <a:pt x="4382" y="2"/>
                    <a:pt x="4357" y="4"/>
                  </a:cubicBezTo>
                  <a:cubicBezTo>
                    <a:pt x="2745" y="203"/>
                    <a:pt x="816" y="1496"/>
                    <a:pt x="0" y="2272"/>
                  </a:cubicBezTo>
                  <a:lnTo>
                    <a:pt x="2805" y="4361"/>
                  </a:lnTo>
                  <a:cubicBezTo>
                    <a:pt x="2805" y="4361"/>
                    <a:pt x="3760" y="2730"/>
                    <a:pt x="4297" y="2332"/>
                  </a:cubicBezTo>
                  <a:cubicBezTo>
                    <a:pt x="4339" y="2303"/>
                    <a:pt x="4397" y="2290"/>
                    <a:pt x="4465" y="2290"/>
                  </a:cubicBezTo>
                  <a:cubicBezTo>
                    <a:pt x="5008" y="2290"/>
                    <a:pt x="6260" y="3101"/>
                    <a:pt x="6525" y="3207"/>
                  </a:cubicBezTo>
                  <a:cubicBezTo>
                    <a:pt x="6938" y="3365"/>
                    <a:pt x="7288" y="3483"/>
                    <a:pt x="7570" y="3483"/>
                  </a:cubicBezTo>
                  <a:cubicBezTo>
                    <a:pt x="7858" y="3483"/>
                    <a:pt x="8075" y="3360"/>
                    <a:pt x="8216" y="3028"/>
                  </a:cubicBezTo>
                  <a:cubicBezTo>
                    <a:pt x="8468" y="2426"/>
                    <a:pt x="5588" y="0"/>
                    <a:pt x="4435"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4102042" y="2268679"/>
              <a:ext cx="64446" cy="64284"/>
            </a:xfrm>
            <a:custGeom>
              <a:avLst/>
              <a:gdLst/>
              <a:ahLst/>
              <a:cxnLst/>
              <a:rect l="l" t="t" r="r" b="b"/>
              <a:pathLst>
                <a:path w="1990" h="1985" extrusionOk="0">
                  <a:moveTo>
                    <a:pt x="20" y="0"/>
                  </a:moveTo>
                  <a:cubicBezTo>
                    <a:pt x="0" y="0"/>
                    <a:pt x="0" y="0"/>
                    <a:pt x="0" y="20"/>
                  </a:cubicBezTo>
                  <a:cubicBezTo>
                    <a:pt x="219" y="179"/>
                    <a:pt x="1592" y="1233"/>
                    <a:pt x="1990" y="1969"/>
                  </a:cubicBezTo>
                  <a:cubicBezTo>
                    <a:pt x="1731" y="1134"/>
                    <a:pt x="896" y="537"/>
                    <a:pt x="20" y="0"/>
                  </a:cubicBezTo>
                  <a:close/>
                  <a:moveTo>
                    <a:pt x="1990" y="1969"/>
                  </a:moveTo>
                  <a:lnTo>
                    <a:pt x="1990" y="1969"/>
                  </a:lnTo>
                  <a:cubicBezTo>
                    <a:pt x="1970" y="1979"/>
                    <a:pt x="1970" y="1984"/>
                    <a:pt x="1975" y="1984"/>
                  </a:cubicBezTo>
                  <a:cubicBezTo>
                    <a:pt x="1980" y="1984"/>
                    <a:pt x="1990" y="1979"/>
                    <a:pt x="1990" y="1969"/>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3900414" y="2242771"/>
              <a:ext cx="247227" cy="123193"/>
            </a:xfrm>
            <a:custGeom>
              <a:avLst/>
              <a:gdLst/>
              <a:ahLst/>
              <a:cxnLst/>
              <a:rect l="l" t="t" r="r" b="b"/>
              <a:pathLst>
                <a:path w="7634" h="3804" extrusionOk="0">
                  <a:moveTo>
                    <a:pt x="4426" y="1"/>
                  </a:moveTo>
                  <a:cubicBezTo>
                    <a:pt x="4403" y="1"/>
                    <a:pt x="4379" y="2"/>
                    <a:pt x="4357" y="4"/>
                  </a:cubicBezTo>
                  <a:cubicBezTo>
                    <a:pt x="2745" y="203"/>
                    <a:pt x="816" y="1496"/>
                    <a:pt x="0" y="2272"/>
                  </a:cubicBezTo>
                  <a:lnTo>
                    <a:pt x="2049" y="3804"/>
                  </a:lnTo>
                  <a:cubicBezTo>
                    <a:pt x="2049" y="3804"/>
                    <a:pt x="3362" y="2789"/>
                    <a:pt x="3899" y="2391"/>
                  </a:cubicBezTo>
                  <a:cubicBezTo>
                    <a:pt x="3946" y="2357"/>
                    <a:pt x="4000" y="2342"/>
                    <a:pt x="4059" y="2342"/>
                  </a:cubicBezTo>
                  <a:cubicBezTo>
                    <a:pt x="4479" y="2342"/>
                    <a:pt x="5164" y="3110"/>
                    <a:pt x="5391" y="3267"/>
                  </a:cubicBezTo>
                  <a:cubicBezTo>
                    <a:pt x="5872" y="3562"/>
                    <a:pt x="6346" y="3749"/>
                    <a:pt x="6719" y="3749"/>
                  </a:cubicBezTo>
                  <a:cubicBezTo>
                    <a:pt x="7026" y="3749"/>
                    <a:pt x="7264" y="3622"/>
                    <a:pt x="7380" y="3326"/>
                  </a:cubicBezTo>
                  <a:cubicBezTo>
                    <a:pt x="7633" y="2703"/>
                    <a:pt x="5541" y="1"/>
                    <a:pt x="4426"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3991966" y="2315993"/>
              <a:ext cx="108166" cy="44756"/>
            </a:xfrm>
            <a:custGeom>
              <a:avLst/>
              <a:gdLst/>
              <a:ahLst/>
              <a:cxnLst/>
              <a:rect l="l" t="t" r="r" b="b"/>
              <a:pathLst>
                <a:path w="3340" h="1382" extrusionOk="0">
                  <a:moveTo>
                    <a:pt x="1276" y="1"/>
                  </a:moveTo>
                  <a:cubicBezTo>
                    <a:pt x="1225" y="1"/>
                    <a:pt x="1176" y="9"/>
                    <a:pt x="1132" y="31"/>
                  </a:cubicBezTo>
                  <a:cubicBezTo>
                    <a:pt x="973" y="71"/>
                    <a:pt x="853" y="170"/>
                    <a:pt x="734" y="270"/>
                  </a:cubicBezTo>
                  <a:cubicBezTo>
                    <a:pt x="575" y="369"/>
                    <a:pt x="455" y="508"/>
                    <a:pt x="336" y="628"/>
                  </a:cubicBezTo>
                  <a:cubicBezTo>
                    <a:pt x="217" y="747"/>
                    <a:pt x="157" y="807"/>
                    <a:pt x="38" y="906"/>
                  </a:cubicBezTo>
                  <a:cubicBezTo>
                    <a:pt x="1" y="931"/>
                    <a:pt x="2" y="948"/>
                    <a:pt x="22" y="948"/>
                  </a:cubicBezTo>
                  <a:cubicBezTo>
                    <a:pt x="35" y="948"/>
                    <a:pt x="55" y="941"/>
                    <a:pt x="77" y="926"/>
                  </a:cubicBezTo>
                  <a:cubicBezTo>
                    <a:pt x="336" y="707"/>
                    <a:pt x="515" y="568"/>
                    <a:pt x="813" y="409"/>
                  </a:cubicBezTo>
                  <a:cubicBezTo>
                    <a:pt x="933" y="329"/>
                    <a:pt x="1072" y="230"/>
                    <a:pt x="1211" y="170"/>
                  </a:cubicBezTo>
                  <a:cubicBezTo>
                    <a:pt x="1249" y="160"/>
                    <a:pt x="1289" y="155"/>
                    <a:pt x="1330" y="155"/>
                  </a:cubicBezTo>
                  <a:cubicBezTo>
                    <a:pt x="1442" y="155"/>
                    <a:pt x="1562" y="192"/>
                    <a:pt x="1649" y="250"/>
                  </a:cubicBezTo>
                  <a:cubicBezTo>
                    <a:pt x="1927" y="429"/>
                    <a:pt x="2146" y="668"/>
                    <a:pt x="2425" y="866"/>
                  </a:cubicBezTo>
                  <a:cubicBezTo>
                    <a:pt x="2669" y="1055"/>
                    <a:pt x="2985" y="1278"/>
                    <a:pt x="3288" y="1353"/>
                  </a:cubicBezTo>
                  <a:lnTo>
                    <a:pt x="3288" y="1353"/>
                  </a:lnTo>
                  <a:cubicBezTo>
                    <a:pt x="2942" y="1225"/>
                    <a:pt x="2615" y="918"/>
                    <a:pt x="2345" y="668"/>
                  </a:cubicBezTo>
                  <a:cubicBezTo>
                    <a:pt x="2126" y="449"/>
                    <a:pt x="1868" y="170"/>
                    <a:pt x="1549" y="51"/>
                  </a:cubicBezTo>
                  <a:cubicBezTo>
                    <a:pt x="1461" y="26"/>
                    <a:pt x="1365" y="1"/>
                    <a:pt x="1276" y="1"/>
                  </a:cubicBezTo>
                  <a:close/>
                  <a:moveTo>
                    <a:pt x="3288" y="1353"/>
                  </a:moveTo>
                  <a:cubicBezTo>
                    <a:pt x="3298" y="1356"/>
                    <a:pt x="3309" y="1360"/>
                    <a:pt x="3320" y="1364"/>
                  </a:cubicBezTo>
                  <a:cubicBezTo>
                    <a:pt x="3333" y="1364"/>
                    <a:pt x="3329" y="1381"/>
                    <a:pt x="3330" y="1381"/>
                  </a:cubicBezTo>
                  <a:cubicBezTo>
                    <a:pt x="3331" y="1381"/>
                    <a:pt x="3333" y="1377"/>
                    <a:pt x="3340" y="1364"/>
                  </a:cubicBezTo>
                  <a:cubicBezTo>
                    <a:pt x="3322" y="1361"/>
                    <a:pt x="3305" y="1357"/>
                    <a:pt x="3288" y="1353"/>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4011850" y="2241087"/>
              <a:ext cx="132098" cy="119080"/>
            </a:xfrm>
            <a:custGeom>
              <a:avLst/>
              <a:gdLst/>
              <a:ahLst/>
              <a:cxnLst/>
              <a:rect l="l" t="t" r="r" b="b"/>
              <a:pathLst>
                <a:path w="4079" h="3677" extrusionOk="0">
                  <a:moveTo>
                    <a:pt x="1035" y="0"/>
                  </a:moveTo>
                  <a:cubicBezTo>
                    <a:pt x="599" y="0"/>
                    <a:pt x="190" y="194"/>
                    <a:pt x="20" y="255"/>
                  </a:cubicBezTo>
                  <a:cubicBezTo>
                    <a:pt x="1" y="255"/>
                    <a:pt x="20" y="275"/>
                    <a:pt x="20" y="275"/>
                  </a:cubicBezTo>
                  <a:cubicBezTo>
                    <a:pt x="186" y="242"/>
                    <a:pt x="652" y="72"/>
                    <a:pt x="999" y="72"/>
                  </a:cubicBezTo>
                  <a:cubicBezTo>
                    <a:pt x="1070" y="72"/>
                    <a:pt x="1137" y="79"/>
                    <a:pt x="1194" y="96"/>
                  </a:cubicBezTo>
                  <a:cubicBezTo>
                    <a:pt x="1413" y="156"/>
                    <a:pt x="1552" y="275"/>
                    <a:pt x="1731" y="434"/>
                  </a:cubicBezTo>
                  <a:cubicBezTo>
                    <a:pt x="1890" y="554"/>
                    <a:pt x="2030" y="653"/>
                    <a:pt x="2149" y="772"/>
                  </a:cubicBezTo>
                  <a:cubicBezTo>
                    <a:pt x="2726" y="1270"/>
                    <a:pt x="3323" y="1827"/>
                    <a:pt x="3681" y="2483"/>
                  </a:cubicBezTo>
                  <a:cubicBezTo>
                    <a:pt x="3880" y="2861"/>
                    <a:pt x="3979" y="3319"/>
                    <a:pt x="3701" y="3657"/>
                  </a:cubicBezTo>
                  <a:cubicBezTo>
                    <a:pt x="3701" y="3677"/>
                    <a:pt x="3701" y="3677"/>
                    <a:pt x="3720" y="3677"/>
                  </a:cubicBezTo>
                  <a:cubicBezTo>
                    <a:pt x="4039" y="3438"/>
                    <a:pt x="4079" y="2981"/>
                    <a:pt x="3979" y="2662"/>
                  </a:cubicBezTo>
                  <a:cubicBezTo>
                    <a:pt x="3840" y="2284"/>
                    <a:pt x="3581" y="1946"/>
                    <a:pt x="3323" y="1648"/>
                  </a:cubicBezTo>
                  <a:cubicBezTo>
                    <a:pt x="3044" y="1329"/>
                    <a:pt x="2746" y="1051"/>
                    <a:pt x="2427" y="772"/>
                  </a:cubicBezTo>
                  <a:cubicBezTo>
                    <a:pt x="2248" y="633"/>
                    <a:pt x="2109" y="494"/>
                    <a:pt x="1930" y="375"/>
                  </a:cubicBezTo>
                  <a:cubicBezTo>
                    <a:pt x="1751" y="255"/>
                    <a:pt x="1612" y="96"/>
                    <a:pt x="1413" y="56"/>
                  </a:cubicBezTo>
                  <a:cubicBezTo>
                    <a:pt x="1288" y="16"/>
                    <a:pt x="1160" y="0"/>
                    <a:pt x="103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3880432" y="2199278"/>
              <a:ext cx="187509" cy="139644"/>
            </a:xfrm>
            <a:custGeom>
              <a:avLst/>
              <a:gdLst/>
              <a:ahLst/>
              <a:cxnLst/>
              <a:rect l="l" t="t" r="r" b="b"/>
              <a:pathLst>
                <a:path w="5790" h="4312" extrusionOk="0">
                  <a:moveTo>
                    <a:pt x="4689" y="0"/>
                  </a:moveTo>
                  <a:cubicBezTo>
                    <a:pt x="3844" y="0"/>
                    <a:pt x="2068" y="1308"/>
                    <a:pt x="1612" y="1745"/>
                  </a:cubicBezTo>
                  <a:cubicBezTo>
                    <a:pt x="1134" y="2223"/>
                    <a:pt x="319" y="3933"/>
                    <a:pt x="0" y="4311"/>
                  </a:cubicBezTo>
                  <a:lnTo>
                    <a:pt x="2885" y="4132"/>
                  </a:lnTo>
                  <a:cubicBezTo>
                    <a:pt x="2885" y="4132"/>
                    <a:pt x="3084" y="2939"/>
                    <a:pt x="3760" y="2362"/>
                  </a:cubicBezTo>
                  <a:cubicBezTo>
                    <a:pt x="4417" y="1785"/>
                    <a:pt x="5789" y="373"/>
                    <a:pt x="4894" y="34"/>
                  </a:cubicBezTo>
                  <a:cubicBezTo>
                    <a:pt x="4834" y="11"/>
                    <a:pt x="4765" y="0"/>
                    <a:pt x="4689"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3939956" y="2243937"/>
              <a:ext cx="94143" cy="222841"/>
            </a:xfrm>
            <a:custGeom>
              <a:avLst/>
              <a:gdLst/>
              <a:ahLst/>
              <a:cxnLst/>
              <a:rect l="l" t="t" r="r" b="b"/>
              <a:pathLst>
                <a:path w="2907" h="6881" extrusionOk="0">
                  <a:moveTo>
                    <a:pt x="2875" y="0"/>
                  </a:moveTo>
                  <a:cubicBezTo>
                    <a:pt x="2869" y="0"/>
                    <a:pt x="2862" y="3"/>
                    <a:pt x="2857" y="8"/>
                  </a:cubicBezTo>
                  <a:cubicBezTo>
                    <a:pt x="2638" y="187"/>
                    <a:pt x="2419" y="386"/>
                    <a:pt x="2221" y="585"/>
                  </a:cubicBezTo>
                  <a:cubicBezTo>
                    <a:pt x="2022" y="784"/>
                    <a:pt x="1783" y="963"/>
                    <a:pt x="1624" y="1162"/>
                  </a:cubicBezTo>
                  <a:cubicBezTo>
                    <a:pt x="1445" y="1381"/>
                    <a:pt x="1146" y="2137"/>
                    <a:pt x="1126" y="2276"/>
                  </a:cubicBezTo>
                  <a:cubicBezTo>
                    <a:pt x="1027" y="2893"/>
                    <a:pt x="868" y="4186"/>
                    <a:pt x="569" y="5419"/>
                  </a:cubicBezTo>
                  <a:cubicBezTo>
                    <a:pt x="430" y="6036"/>
                    <a:pt x="152" y="6573"/>
                    <a:pt x="52" y="6752"/>
                  </a:cubicBezTo>
                  <a:cubicBezTo>
                    <a:pt x="14" y="6816"/>
                    <a:pt x="0" y="6880"/>
                    <a:pt x="22" y="6880"/>
                  </a:cubicBezTo>
                  <a:cubicBezTo>
                    <a:pt x="34" y="6880"/>
                    <a:pt x="57" y="6861"/>
                    <a:pt x="92" y="6811"/>
                  </a:cubicBezTo>
                  <a:cubicBezTo>
                    <a:pt x="1047" y="5419"/>
                    <a:pt x="1186" y="2733"/>
                    <a:pt x="1286" y="2296"/>
                  </a:cubicBezTo>
                  <a:cubicBezTo>
                    <a:pt x="1345" y="2037"/>
                    <a:pt x="1584" y="1460"/>
                    <a:pt x="1763" y="1261"/>
                  </a:cubicBezTo>
                  <a:cubicBezTo>
                    <a:pt x="2121" y="844"/>
                    <a:pt x="2539" y="466"/>
                    <a:pt x="2877" y="48"/>
                  </a:cubicBezTo>
                  <a:cubicBezTo>
                    <a:pt x="2906" y="19"/>
                    <a:pt x="2893" y="0"/>
                    <a:pt x="287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3286819" y="2313856"/>
              <a:ext cx="667714" cy="406594"/>
            </a:xfrm>
            <a:custGeom>
              <a:avLst/>
              <a:gdLst/>
              <a:ahLst/>
              <a:cxnLst/>
              <a:rect l="l" t="t" r="r" b="b"/>
              <a:pathLst>
                <a:path w="20618" h="12555" extrusionOk="0">
                  <a:moveTo>
                    <a:pt x="1325" y="1"/>
                  </a:moveTo>
                  <a:cubicBezTo>
                    <a:pt x="197" y="1"/>
                    <a:pt x="1" y="1139"/>
                    <a:pt x="1143" y="3001"/>
                  </a:cubicBezTo>
                  <a:cubicBezTo>
                    <a:pt x="2814" y="5707"/>
                    <a:pt x="7927" y="11555"/>
                    <a:pt x="10891" y="12430"/>
                  </a:cubicBezTo>
                  <a:cubicBezTo>
                    <a:pt x="11180" y="12516"/>
                    <a:pt x="11506" y="12555"/>
                    <a:pt x="11859" y="12555"/>
                  </a:cubicBezTo>
                  <a:cubicBezTo>
                    <a:pt x="15113" y="12555"/>
                    <a:pt x="20618" y="9268"/>
                    <a:pt x="20618" y="9268"/>
                  </a:cubicBezTo>
                  <a:lnTo>
                    <a:pt x="16281" y="3578"/>
                  </a:lnTo>
                  <a:cubicBezTo>
                    <a:pt x="16281" y="3578"/>
                    <a:pt x="11924" y="5747"/>
                    <a:pt x="11653" y="5747"/>
                  </a:cubicBezTo>
                  <a:cubicBezTo>
                    <a:pt x="11650" y="5747"/>
                    <a:pt x="11648" y="5747"/>
                    <a:pt x="11646" y="5747"/>
                  </a:cubicBezTo>
                  <a:cubicBezTo>
                    <a:pt x="11467" y="5667"/>
                    <a:pt x="6236" y="2424"/>
                    <a:pt x="3451" y="773"/>
                  </a:cubicBezTo>
                  <a:cubicBezTo>
                    <a:pt x="2569" y="245"/>
                    <a:pt x="1847" y="1"/>
                    <a:pt x="1325"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3778647" y="2463312"/>
              <a:ext cx="119047" cy="165099"/>
            </a:xfrm>
            <a:custGeom>
              <a:avLst/>
              <a:gdLst/>
              <a:ahLst/>
              <a:cxnLst/>
              <a:rect l="l" t="t" r="r" b="b"/>
              <a:pathLst>
                <a:path w="3676" h="5098" extrusionOk="0">
                  <a:moveTo>
                    <a:pt x="13" y="1"/>
                  </a:moveTo>
                  <a:cubicBezTo>
                    <a:pt x="0" y="1"/>
                    <a:pt x="0" y="24"/>
                    <a:pt x="0" y="37"/>
                  </a:cubicBezTo>
                  <a:cubicBezTo>
                    <a:pt x="140" y="256"/>
                    <a:pt x="299" y="475"/>
                    <a:pt x="458" y="714"/>
                  </a:cubicBezTo>
                  <a:cubicBezTo>
                    <a:pt x="577" y="913"/>
                    <a:pt x="736" y="1132"/>
                    <a:pt x="876" y="1330"/>
                  </a:cubicBezTo>
                  <a:lnTo>
                    <a:pt x="1771" y="2604"/>
                  </a:lnTo>
                  <a:cubicBezTo>
                    <a:pt x="2368" y="3439"/>
                    <a:pt x="3024" y="4255"/>
                    <a:pt x="3641" y="5090"/>
                  </a:cubicBezTo>
                  <a:cubicBezTo>
                    <a:pt x="3646" y="5096"/>
                    <a:pt x="3651" y="5098"/>
                    <a:pt x="3656" y="5098"/>
                  </a:cubicBezTo>
                  <a:cubicBezTo>
                    <a:pt x="3668" y="5098"/>
                    <a:pt x="3675" y="5080"/>
                    <a:pt x="3661" y="5050"/>
                  </a:cubicBezTo>
                  <a:cubicBezTo>
                    <a:pt x="3064" y="4175"/>
                    <a:pt x="2487" y="3320"/>
                    <a:pt x="1890" y="2464"/>
                  </a:cubicBezTo>
                  <a:cubicBezTo>
                    <a:pt x="1592" y="2047"/>
                    <a:pt x="1273" y="1629"/>
                    <a:pt x="975" y="1231"/>
                  </a:cubicBezTo>
                  <a:lnTo>
                    <a:pt x="537" y="634"/>
                  </a:lnTo>
                  <a:cubicBezTo>
                    <a:pt x="358" y="435"/>
                    <a:pt x="199" y="177"/>
                    <a:pt x="40" y="18"/>
                  </a:cubicBezTo>
                  <a:cubicBezTo>
                    <a:pt x="28" y="5"/>
                    <a:pt x="19" y="1"/>
                    <a:pt x="13"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3372153" y="2475197"/>
              <a:ext cx="353061" cy="250239"/>
            </a:xfrm>
            <a:custGeom>
              <a:avLst/>
              <a:gdLst/>
              <a:ahLst/>
              <a:cxnLst/>
              <a:rect l="l" t="t" r="r" b="b"/>
              <a:pathLst>
                <a:path w="10902" h="7727" extrusionOk="0">
                  <a:moveTo>
                    <a:pt x="16" y="1"/>
                  </a:moveTo>
                  <a:cubicBezTo>
                    <a:pt x="11" y="1"/>
                    <a:pt x="0" y="19"/>
                    <a:pt x="0" y="48"/>
                  </a:cubicBezTo>
                  <a:cubicBezTo>
                    <a:pt x="458" y="665"/>
                    <a:pt x="895" y="1282"/>
                    <a:pt x="1373" y="1859"/>
                  </a:cubicBezTo>
                  <a:cubicBezTo>
                    <a:pt x="1313" y="1839"/>
                    <a:pt x="1293" y="1779"/>
                    <a:pt x="1253" y="1759"/>
                  </a:cubicBezTo>
                  <a:cubicBezTo>
                    <a:pt x="995" y="1540"/>
                    <a:pt x="776" y="1341"/>
                    <a:pt x="517" y="1103"/>
                  </a:cubicBezTo>
                  <a:cubicBezTo>
                    <a:pt x="514" y="1100"/>
                    <a:pt x="511" y="1099"/>
                    <a:pt x="508" y="1099"/>
                  </a:cubicBezTo>
                  <a:cubicBezTo>
                    <a:pt x="487" y="1099"/>
                    <a:pt x="460" y="1145"/>
                    <a:pt x="477" y="1162"/>
                  </a:cubicBezTo>
                  <a:cubicBezTo>
                    <a:pt x="696" y="1401"/>
                    <a:pt x="915" y="1640"/>
                    <a:pt x="1174" y="1859"/>
                  </a:cubicBezTo>
                  <a:cubicBezTo>
                    <a:pt x="1353" y="1998"/>
                    <a:pt x="1552" y="2177"/>
                    <a:pt x="1731" y="2336"/>
                  </a:cubicBezTo>
                  <a:cubicBezTo>
                    <a:pt x="2387" y="3092"/>
                    <a:pt x="3064" y="3828"/>
                    <a:pt x="3800" y="4484"/>
                  </a:cubicBezTo>
                  <a:cubicBezTo>
                    <a:pt x="4536" y="5161"/>
                    <a:pt x="5252" y="5817"/>
                    <a:pt x="6047" y="6434"/>
                  </a:cubicBezTo>
                  <a:cubicBezTo>
                    <a:pt x="6744" y="6971"/>
                    <a:pt x="7460" y="7448"/>
                    <a:pt x="8335" y="7647"/>
                  </a:cubicBezTo>
                  <a:cubicBezTo>
                    <a:pt x="8593" y="7701"/>
                    <a:pt x="8850" y="7726"/>
                    <a:pt x="9107" y="7726"/>
                  </a:cubicBezTo>
                  <a:cubicBezTo>
                    <a:pt x="9702" y="7726"/>
                    <a:pt x="10291" y="7591"/>
                    <a:pt x="10861" y="7369"/>
                  </a:cubicBezTo>
                  <a:cubicBezTo>
                    <a:pt x="10901" y="7369"/>
                    <a:pt x="10861" y="7329"/>
                    <a:pt x="10842" y="7329"/>
                  </a:cubicBezTo>
                  <a:cubicBezTo>
                    <a:pt x="10428" y="7490"/>
                    <a:pt x="9982" y="7564"/>
                    <a:pt x="9530" y="7564"/>
                  </a:cubicBezTo>
                  <a:cubicBezTo>
                    <a:pt x="9198" y="7564"/>
                    <a:pt x="8862" y="7524"/>
                    <a:pt x="8534" y="7448"/>
                  </a:cubicBezTo>
                  <a:cubicBezTo>
                    <a:pt x="7679" y="7269"/>
                    <a:pt x="6963" y="6832"/>
                    <a:pt x="6286" y="6275"/>
                  </a:cubicBezTo>
                  <a:cubicBezTo>
                    <a:pt x="4794" y="5121"/>
                    <a:pt x="3402" y="3848"/>
                    <a:pt x="2148" y="2455"/>
                  </a:cubicBezTo>
                  <a:cubicBezTo>
                    <a:pt x="1412" y="1660"/>
                    <a:pt x="696" y="864"/>
                    <a:pt x="20" y="9"/>
                  </a:cubicBezTo>
                  <a:cubicBezTo>
                    <a:pt x="20" y="3"/>
                    <a:pt x="19" y="1"/>
                    <a:pt x="1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3" name="Google Shape;2113;p27"/>
          <p:cNvSpPr txBox="1"/>
          <p:nvPr/>
        </p:nvSpPr>
        <p:spPr>
          <a:xfrm>
            <a:off x="320634" y="1703125"/>
            <a:ext cx="2835673"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accent5"/>
                </a:solidFill>
                <a:latin typeface="Fira Sans Extra Condensed"/>
                <a:ea typeface="Fira Sans Extra Condensed"/>
                <a:cs typeface="Fira Sans Extra Condensed"/>
                <a:sym typeface="Fira Sans Extra Condensed"/>
              </a:rPr>
              <a:t>Professional Ethics</a:t>
            </a:r>
            <a:endParaRPr sz="2800" b="1" dirty="0">
              <a:solidFill>
                <a:schemeClr val="accent5"/>
              </a:solidFill>
              <a:latin typeface="Fira Sans Extra Condensed"/>
              <a:ea typeface="Fira Sans Extra Condensed"/>
              <a:cs typeface="Fira Sans Extra Condensed"/>
              <a:sym typeface="Fira Sans Extra Condensed"/>
            </a:endParaRPr>
          </a:p>
        </p:txBody>
      </p:sp>
      <p:sp>
        <p:nvSpPr>
          <p:cNvPr id="2114" name="Google Shape;2114;p27"/>
          <p:cNvSpPr txBox="1"/>
          <p:nvPr/>
        </p:nvSpPr>
        <p:spPr>
          <a:xfrm>
            <a:off x="6540987" y="1703125"/>
            <a:ext cx="1912500" cy="46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a:solidFill>
                  <a:schemeClr val="accent2"/>
                </a:solidFill>
                <a:latin typeface="Fira Sans Extra Condensed"/>
                <a:ea typeface="Fira Sans Extra Condensed"/>
                <a:cs typeface="Fira Sans Extra Condensed"/>
                <a:sym typeface="Fira Sans Extra Condensed"/>
              </a:rPr>
              <a:t>Leadership</a:t>
            </a:r>
            <a:endParaRPr sz="2800" b="1" dirty="0">
              <a:solidFill>
                <a:schemeClr val="accent2"/>
              </a:solidFill>
              <a:latin typeface="Fira Sans Extra Condensed"/>
              <a:ea typeface="Fira Sans Extra Condensed"/>
              <a:cs typeface="Fira Sans Extra Condensed"/>
              <a:sym typeface="Fira Sans Extra Condensed"/>
            </a:endParaRPr>
          </a:p>
        </p:txBody>
      </p:sp>
      <p:sp>
        <p:nvSpPr>
          <p:cNvPr id="2115" name="Google Shape;2115;p27"/>
          <p:cNvSpPr txBox="1"/>
          <p:nvPr/>
        </p:nvSpPr>
        <p:spPr>
          <a:xfrm>
            <a:off x="6761912" y="2199058"/>
            <a:ext cx="1692300" cy="125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Roboto"/>
                <a:ea typeface="Roboto"/>
                <a:cs typeface="Roboto"/>
                <a:sym typeface="Roboto"/>
              </a:rPr>
              <a:t>Reach further result due to better employment of human resource</a:t>
            </a:r>
            <a:endParaRPr sz="1200" dirty="0">
              <a:solidFill>
                <a:srgbClr val="000000"/>
              </a:solidFill>
              <a:latin typeface="Roboto"/>
              <a:ea typeface="Roboto"/>
              <a:cs typeface="Roboto"/>
              <a:sym typeface="Roboto"/>
            </a:endParaRPr>
          </a:p>
          <a:p>
            <a:pPr marL="0" lvl="0" indent="0" algn="r" rtl="0">
              <a:spcBef>
                <a:spcPts val="1600"/>
              </a:spcBef>
              <a:spcAft>
                <a:spcPts val="1600"/>
              </a:spcAft>
              <a:buNone/>
            </a:pPr>
            <a:endParaRPr sz="1200" dirty="0">
              <a:solidFill>
                <a:srgbClr val="000000"/>
              </a:solidFill>
              <a:latin typeface="Roboto"/>
              <a:ea typeface="Roboto"/>
              <a:cs typeface="Roboto"/>
              <a:sym typeface="Roboto"/>
            </a:endParaRPr>
          </a:p>
        </p:txBody>
      </p:sp>
      <p:sp>
        <p:nvSpPr>
          <p:cNvPr id="2116" name="Google Shape;2116;p27"/>
          <p:cNvSpPr txBox="1"/>
          <p:nvPr/>
        </p:nvSpPr>
        <p:spPr>
          <a:xfrm>
            <a:off x="689763" y="2199058"/>
            <a:ext cx="1692300" cy="12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latin typeface="Roboto"/>
                <a:ea typeface="Roboto"/>
                <a:cs typeface="Roboto"/>
                <a:sym typeface="Roboto"/>
              </a:rPr>
              <a:t>Posses professional attitude and ethics</a:t>
            </a:r>
            <a:endParaRPr sz="1200" dirty="0">
              <a:solidFill>
                <a:srgbClr val="000000"/>
              </a:solidFill>
              <a:latin typeface="Roboto"/>
              <a:ea typeface="Roboto"/>
              <a:cs typeface="Roboto"/>
              <a:sym typeface="Roboto"/>
            </a:endParaRPr>
          </a:p>
        </p:txBody>
      </p:sp>
      <p:cxnSp>
        <p:nvCxnSpPr>
          <p:cNvPr id="2117" name="Google Shape;2117;p27"/>
          <p:cNvCxnSpPr/>
          <p:nvPr/>
        </p:nvCxnSpPr>
        <p:spPr>
          <a:xfrm>
            <a:off x="696513" y="3610138"/>
            <a:ext cx="1531500" cy="0"/>
          </a:xfrm>
          <a:prstGeom prst="straightConnector1">
            <a:avLst/>
          </a:prstGeom>
          <a:noFill/>
          <a:ln w="38100" cap="flat" cmpd="sng">
            <a:solidFill>
              <a:schemeClr val="accent5"/>
            </a:solidFill>
            <a:prstDash val="solid"/>
            <a:round/>
            <a:headEnd type="none" w="med" len="med"/>
            <a:tailEnd type="oval" w="med" len="med"/>
          </a:ln>
        </p:spPr>
      </p:cxnSp>
      <p:cxnSp>
        <p:nvCxnSpPr>
          <p:cNvPr id="2118" name="Google Shape;2118;p27"/>
          <p:cNvCxnSpPr/>
          <p:nvPr/>
        </p:nvCxnSpPr>
        <p:spPr>
          <a:xfrm rot="10800000">
            <a:off x="6915762" y="3610138"/>
            <a:ext cx="1531500" cy="0"/>
          </a:xfrm>
          <a:prstGeom prst="straightConnector1">
            <a:avLst/>
          </a:prstGeom>
          <a:noFill/>
          <a:ln w="3810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244446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51" name="Rectangle 7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76" name="Picture 75">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146" name="Title 1">
            <a:extLst>
              <a:ext uri="{FF2B5EF4-FFF2-40B4-BE49-F238E27FC236}">
                <a16:creationId xmlns:a16="http://schemas.microsoft.com/office/drawing/2014/main" id="{BC1C6994-D720-4208-9B20-D5EFDF06BAC7}"/>
              </a:ext>
            </a:extLst>
          </p:cNvPr>
          <p:cNvSpPr>
            <a:spLocks noGrp="1"/>
          </p:cNvSpPr>
          <p:nvPr>
            <p:ph type="title"/>
          </p:nvPr>
        </p:nvSpPr>
        <p:spPr>
          <a:xfrm>
            <a:off x="884420" y="620011"/>
            <a:ext cx="7375161" cy="994172"/>
          </a:xfrm>
        </p:spPr>
        <p:txBody>
          <a:bodyPr>
            <a:normAutofit/>
          </a:bodyPr>
          <a:lstStyle/>
          <a:p>
            <a:pPr algn="ctr"/>
            <a:r>
              <a:rPr lang="en-US" altLang="id-ID" sz="3000" dirty="0">
                <a:solidFill>
                  <a:srgbClr val="FFFFFF"/>
                </a:solidFill>
              </a:rPr>
              <a:t>Contract</a:t>
            </a:r>
            <a:endParaRPr lang="id-ID" altLang="id-ID" sz="3000" dirty="0">
              <a:solidFill>
                <a:srgbClr val="FFFFFF"/>
              </a:solidFill>
            </a:endParaRPr>
          </a:p>
        </p:txBody>
      </p:sp>
      <p:graphicFrame>
        <p:nvGraphicFramePr>
          <p:cNvPr id="6152" name="Content Placeholder 2">
            <a:extLst>
              <a:ext uri="{FF2B5EF4-FFF2-40B4-BE49-F238E27FC236}">
                <a16:creationId xmlns:a16="http://schemas.microsoft.com/office/drawing/2014/main" id="{FAEE40DE-E5F1-4558-B492-E416C1E89901}"/>
              </a:ext>
            </a:extLst>
          </p:cNvPr>
          <p:cNvGraphicFramePr>
            <a:graphicFrameLocks noGrp="1"/>
          </p:cNvGraphicFramePr>
          <p:nvPr>
            <p:ph idx="1"/>
            <p:extLst>
              <p:ext uri="{D42A27DB-BD31-4B8C-83A1-F6EECF244321}">
                <p14:modId xmlns:p14="http://schemas.microsoft.com/office/powerpoint/2010/main" val="3665489641"/>
              </p:ext>
            </p:extLst>
          </p:nvPr>
        </p:nvGraphicFramePr>
        <p:xfrm>
          <a:off x="777240" y="2174967"/>
          <a:ext cx="7589520" cy="2348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E3FC68A-92A6-45A8-8743-F861AC2A6346}"/>
              </a:ext>
            </a:extLst>
          </p:cNvPr>
          <p:cNvSpPr>
            <a:spLocks noGrp="1"/>
          </p:cNvSpPr>
          <p:nvPr>
            <p:ph type="title"/>
          </p:nvPr>
        </p:nvSpPr>
        <p:spPr>
          <a:xfrm>
            <a:off x="652653" y="454924"/>
            <a:ext cx="7838694" cy="994172"/>
          </a:xfrm>
        </p:spPr>
        <p:txBody>
          <a:bodyPr anchor="ctr">
            <a:normAutofit/>
          </a:bodyPr>
          <a:lstStyle/>
          <a:p>
            <a:pPr eaLnBrk="1" hangingPunct="1"/>
            <a:r>
              <a:rPr lang="en-US" altLang="id-ID" dirty="0"/>
              <a:t>Marking</a:t>
            </a:r>
            <a:endParaRPr lang="id-ID" altLang="id-ID" dirty="0"/>
          </a:p>
        </p:txBody>
      </p:sp>
      <p:sp>
        <p:nvSpPr>
          <p:cNvPr id="74" name="Rectangle 7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6" y="1532853"/>
            <a:ext cx="7642689" cy="60512"/>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graphicFrame>
        <p:nvGraphicFramePr>
          <p:cNvPr id="7173" name="Content Placeholder 2">
            <a:extLst>
              <a:ext uri="{FF2B5EF4-FFF2-40B4-BE49-F238E27FC236}">
                <a16:creationId xmlns:a16="http://schemas.microsoft.com/office/drawing/2014/main" id="{EAE7935E-BFD7-4B2C-B1A5-3E2E09E87896}"/>
              </a:ext>
            </a:extLst>
          </p:cNvPr>
          <p:cNvGraphicFramePr>
            <a:graphicFrameLocks noGrp="1"/>
          </p:cNvGraphicFramePr>
          <p:nvPr>
            <p:ph idx="1"/>
            <p:extLst>
              <p:ext uri="{D42A27DB-BD31-4B8C-83A1-F6EECF244321}">
                <p14:modId xmlns:p14="http://schemas.microsoft.com/office/powerpoint/2010/main" val="2216912859"/>
              </p:ext>
            </p:extLst>
          </p:nvPr>
        </p:nvGraphicFramePr>
        <p:xfrm>
          <a:off x="750656" y="1789043"/>
          <a:ext cx="7642689" cy="271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 name="Title 1">
            <a:extLst>
              <a:ext uri="{FF2B5EF4-FFF2-40B4-BE49-F238E27FC236}">
                <a16:creationId xmlns:a16="http://schemas.microsoft.com/office/drawing/2014/main" id="{FDFD2C2E-B52F-4735-86D9-A4DA5F620B94}"/>
              </a:ext>
            </a:extLst>
          </p:cNvPr>
          <p:cNvSpPr>
            <a:spLocks noGrp="1"/>
          </p:cNvSpPr>
          <p:nvPr>
            <p:ph type="title"/>
          </p:nvPr>
        </p:nvSpPr>
        <p:spPr>
          <a:xfrm>
            <a:off x="707458" y="534202"/>
            <a:ext cx="2528249" cy="4126698"/>
          </a:xfrm>
        </p:spPr>
        <p:txBody>
          <a:bodyPr>
            <a:normAutofit/>
          </a:bodyPr>
          <a:lstStyle/>
          <a:p>
            <a:r>
              <a:rPr lang="en-US" dirty="0">
                <a:solidFill>
                  <a:srgbClr val="FFFFFF"/>
                </a:solidFill>
              </a:rPr>
              <a:t>Project Teamwork Practice –  UAS</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228850"/>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237A58B-973C-4D38-AB01-16E88D305EB2}"/>
              </a:ext>
            </a:extLst>
          </p:cNvPr>
          <p:cNvGraphicFramePr>
            <a:graphicFrameLocks noGrp="1"/>
          </p:cNvGraphicFramePr>
          <p:nvPr>
            <p:ph idx="1"/>
            <p:extLst>
              <p:ext uri="{D42A27DB-BD31-4B8C-83A1-F6EECF244321}">
                <p14:modId xmlns:p14="http://schemas.microsoft.com/office/powerpoint/2010/main" val="3525234599"/>
              </p:ext>
            </p:extLst>
          </p:nvPr>
        </p:nvGraphicFramePr>
        <p:xfrm>
          <a:off x="3960019" y="482204"/>
          <a:ext cx="4701779"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84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 name="Title 1">
            <a:extLst>
              <a:ext uri="{FF2B5EF4-FFF2-40B4-BE49-F238E27FC236}">
                <a16:creationId xmlns:a16="http://schemas.microsoft.com/office/drawing/2014/main" id="{74CF82C4-EBAB-4E3D-A36C-339224836A9E}"/>
              </a:ext>
            </a:extLst>
          </p:cNvPr>
          <p:cNvSpPr>
            <a:spLocks noGrp="1"/>
          </p:cNvSpPr>
          <p:nvPr>
            <p:ph type="title"/>
          </p:nvPr>
        </p:nvSpPr>
        <p:spPr>
          <a:xfrm>
            <a:off x="647272" y="759003"/>
            <a:ext cx="2562119" cy="3596556"/>
          </a:xfrm>
        </p:spPr>
        <p:txBody>
          <a:bodyPr>
            <a:normAutofit/>
          </a:bodyPr>
          <a:lstStyle/>
          <a:p>
            <a:r>
              <a:rPr lang="en-US" dirty="0" err="1">
                <a:solidFill>
                  <a:srgbClr val="FFFFFF"/>
                </a:solidFill>
              </a:rPr>
              <a:t>Lomba</a:t>
            </a:r>
            <a:endParaRPr lang="en-US" dirty="0">
              <a:solidFill>
                <a:srgbClr val="FFFFFF"/>
              </a:solidFill>
            </a:endParaRPr>
          </a:p>
        </p:txBody>
      </p:sp>
      <p:graphicFrame>
        <p:nvGraphicFramePr>
          <p:cNvPr id="15" name="Content Placeholder 2">
            <a:extLst>
              <a:ext uri="{FF2B5EF4-FFF2-40B4-BE49-F238E27FC236}">
                <a16:creationId xmlns:a16="http://schemas.microsoft.com/office/drawing/2014/main" id="{F4821A70-DB84-4678-A0C0-CD61C146E02C}"/>
              </a:ext>
            </a:extLst>
          </p:cNvPr>
          <p:cNvGraphicFramePr>
            <a:graphicFrameLocks noGrp="1"/>
          </p:cNvGraphicFramePr>
          <p:nvPr>
            <p:ph idx="1"/>
            <p:extLst>
              <p:ext uri="{D42A27DB-BD31-4B8C-83A1-F6EECF244321}">
                <p14:modId xmlns:p14="http://schemas.microsoft.com/office/powerpoint/2010/main" val="1147399520"/>
              </p:ext>
            </p:extLst>
          </p:nvPr>
        </p:nvGraphicFramePr>
        <p:xfrm>
          <a:off x="3895725" y="353193"/>
          <a:ext cx="4885203"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1735934"/>
      </p:ext>
    </p:extLst>
  </p:cSld>
  <p:clrMapOvr>
    <a:masterClrMapping/>
  </p:clrMapOvr>
</p:sld>
</file>

<file path=ppt/theme/theme1.xml><?xml version="1.0" encoding="utf-8"?>
<a:theme xmlns:a="http://schemas.openxmlformats.org/drawingml/2006/main" name="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1219</Words>
  <Application>Microsoft Office PowerPoint</Application>
  <PresentationFormat>On-screen Show (16:9)</PresentationFormat>
  <Paragraphs>233</Paragraphs>
  <Slides>36</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Calibri Light</vt:lpstr>
      <vt:lpstr>Arial</vt:lpstr>
      <vt:lpstr>Fira Sans Extra Condensed</vt:lpstr>
      <vt:lpstr>Calibri</vt:lpstr>
      <vt:lpstr>Fira Sans Extra Condensed Medium</vt:lpstr>
      <vt:lpstr>Inter UI</vt:lpstr>
      <vt:lpstr>Roboto</vt:lpstr>
      <vt:lpstr>Our Team Infographics by Slidesgo</vt:lpstr>
      <vt:lpstr>Office Theme</vt:lpstr>
      <vt:lpstr>Leadership &amp; Professional Ethics</vt:lpstr>
      <vt:lpstr>The Joy of Learning</vt:lpstr>
      <vt:lpstr>Program Objectives</vt:lpstr>
      <vt:lpstr>Learning Outcomes</vt:lpstr>
      <vt:lpstr>PowerPoint Presentation</vt:lpstr>
      <vt:lpstr>Contract</vt:lpstr>
      <vt:lpstr>Marking</vt:lpstr>
      <vt:lpstr>Project Teamwork Practice –  UAS</vt:lpstr>
      <vt:lpstr>Lomba</vt:lpstr>
      <vt:lpstr>Competition</vt:lpstr>
      <vt:lpstr>Research / Community Service</vt:lpstr>
      <vt:lpstr>A little experiment</vt:lpstr>
      <vt:lpstr>A little experiment</vt:lpstr>
      <vt:lpstr>Key Aspect</vt:lpstr>
      <vt:lpstr>Communication Skill</vt:lpstr>
      <vt:lpstr>Communication Skills</vt:lpstr>
      <vt:lpstr>When you speak</vt:lpstr>
      <vt:lpstr>People love to hear story</vt:lpstr>
      <vt:lpstr>If you petrified</vt:lpstr>
      <vt:lpstr>Make other feel good</vt:lpstr>
      <vt:lpstr>Discuss</vt:lpstr>
      <vt:lpstr>Johari Window</vt:lpstr>
      <vt:lpstr>Johari Window</vt:lpstr>
      <vt:lpstr>Gestur give more impact</vt:lpstr>
      <vt:lpstr>PowerPoint Presentation</vt:lpstr>
      <vt:lpstr>The power of the hands</vt:lpstr>
      <vt:lpstr>The power of the hands</vt:lpstr>
      <vt:lpstr>The power of the hands</vt:lpstr>
      <vt:lpstr>The power of the hands : Handshake</vt:lpstr>
      <vt:lpstr>Zygomatic major and orbicularis oculi muscles</vt:lpstr>
      <vt:lpstr>Barrier</vt:lpstr>
      <vt:lpstr>Barrier</vt:lpstr>
      <vt:lpstr>Barrier</vt:lpstr>
      <vt:lpstr>Mirroring</vt:lpstr>
      <vt:lpstr>How to tell a lie</vt:lpstr>
      <vt:lpstr>Smoking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Team Infographics </dc:title>
  <cp:lastModifiedBy>Melissa Angga  S.T.  M.M.Comp.</cp:lastModifiedBy>
  <cp:revision>2</cp:revision>
  <dcterms:modified xsi:type="dcterms:W3CDTF">2022-02-05T15:33:52Z</dcterms:modified>
</cp:coreProperties>
</file>